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1B1B1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1B1B1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1B1B1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1B1B1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4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8029" y="684469"/>
            <a:ext cx="16311941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B1B1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8448" y="4976339"/>
            <a:ext cx="17931103" cy="3454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1B1B1B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8.png"/><Relationship Id="rId4" Type="http://schemas.openxmlformats.org/officeDocument/2006/relationships/hyperlink" Target="mailto:erin@farmtotablepa.com" TargetMode="External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image" Target="../media/image63.png"/><Relationship Id="rId17" Type="http://schemas.openxmlformats.org/officeDocument/2006/relationships/image" Target="../media/image64.png"/><Relationship Id="rId18" Type="http://schemas.openxmlformats.org/officeDocument/2006/relationships/image" Target="../media/image65.png"/><Relationship Id="rId19" Type="http://schemas.openxmlformats.org/officeDocument/2006/relationships/image" Target="../media/image66.png"/><Relationship Id="rId20" Type="http://schemas.openxmlformats.org/officeDocument/2006/relationships/image" Target="../media/image67.png"/><Relationship Id="rId21" Type="http://schemas.openxmlformats.org/officeDocument/2006/relationships/image" Target="../media/image68.png"/><Relationship Id="rId22" Type="http://schemas.openxmlformats.org/officeDocument/2006/relationships/image" Target="../media/image69.png"/><Relationship Id="rId23" Type="http://schemas.openxmlformats.org/officeDocument/2006/relationships/image" Target="../media/image70.png"/><Relationship Id="rId24" Type="http://schemas.openxmlformats.org/officeDocument/2006/relationships/image" Target="../media/image71.png"/><Relationship Id="rId25" Type="http://schemas.openxmlformats.org/officeDocument/2006/relationships/image" Target="../media/image72.png"/><Relationship Id="rId26" Type="http://schemas.openxmlformats.org/officeDocument/2006/relationships/image" Target="../media/image73.png"/><Relationship Id="rId27" Type="http://schemas.openxmlformats.org/officeDocument/2006/relationships/image" Target="../media/image7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20" Type="http://schemas.openxmlformats.org/officeDocument/2006/relationships/image" Target="../media/image28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hyperlink" Target="http://www.youtube.com/watch" TargetMode="Externa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854835"/>
          </a:xfrm>
          <a:custGeom>
            <a:avLst/>
            <a:gdLst/>
            <a:ahLst/>
            <a:cxnLst/>
            <a:rect l="l" t="t" r="r" b="b"/>
            <a:pathLst>
              <a:path w="18288000" h="1854835">
                <a:moveTo>
                  <a:pt x="0" y="1854222"/>
                </a:moveTo>
                <a:lnTo>
                  <a:pt x="18287998" y="1854222"/>
                </a:lnTo>
                <a:lnTo>
                  <a:pt x="18287998" y="0"/>
                </a:lnTo>
                <a:lnTo>
                  <a:pt x="0" y="0"/>
                </a:lnTo>
                <a:lnTo>
                  <a:pt x="0" y="1854222"/>
                </a:lnTo>
                <a:close/>
              </a:path>
            </a:pathLst>
          </a:custGeom>
          <a:solidFill>
            <a:srgbClr val="FFF4E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1028705"/>
            <a:ext cx="18288000" cy="9258300"/>
            <a:chOff x="0" y="1028705"/>
            <a:chExt cx="18288000" cy="9258300"/>
          </a:xfrm>
        </p:grpSpPr>
        <p:sp>
          <p:nvSpPr>
            <p:cNvPr id="4" name="object 4" descr=""/>
            <p:cNvSpPr/>
            <p:nvPr/>
          </p:nvSpPr>
          <p:spPr>
            <a:xfrm>
              <a:off x="96" y="1854222"/>
              <a:ext cx="18288000" cy="8432800"/>
            </a:xfrm>
            <a:custGeom>
              <a:avLst/>
              <a:gdLst/>
              <a:ahLst/>
              <a:cxnLst/>
              <a:rect l="l" t="t" r="r" b="b"/>
              <a:pathLst>
                <a:path w="18288000" h="8432800">
                  <a:moveTo>
                    <a:pt x="0" y="0"/>
                  </a:moveTo>
                  <a:lnTo>
                    <a:pt x="18287807" y="0"/>
                  </a:lnTo>
                  <a:lnTo>
                    <a:pt x="18287807" y="8432777"/>
                  </a:lnTo>
                  <a:lnTo>
                    <a:pt x="0" y="8432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298" y="7489423"/>
              <a:ext cx="91820" cy="9158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298" y="7711885"/>
              <a:ext cx="91820" cy="9158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189" y="7711885"/>
              <a:ext cx="91820" cy="9158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298" y="7934349"/>
              <a:ext cx="91820" cy="9158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189" y="7934349"/>
              <a:ext cx="91820" cy="9158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839" y="7934349"/>
              <a:ext cx="91820" cy="9158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298" y="8156811"/>
              <a:ext cx="91820" cy="9158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189" y="8156811"/>
              <a:ext cx="91820" cy="9158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839" y="8156811"/>
              <a:ext cx="91820" cy="9158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730" y="8156811"/>
              <a:ext cx="91819" cy="9158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298" y="8379273"/>
              <a:ext cx="91820" cy="9158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189" y="8379273"/>
              <a:ext cx="91820" cy="9158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5839" y="8379273"/>
              <a:ext cx="91820" cy="9158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2730" y="8379273"/>
              <a:ext cx="91819" cy="9158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621" y="8379273"/>
              <a:ext cx="91819" cy="9158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298" y="8601495"/>
              <a:ext cx="91820" cy="9158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189" y="8601495"/>
              <a:ext cx="91820" cy="9158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839" y="8601495"/>
              <a:ext cx="91820" cy="9158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730" y="8601495"/>
              <a:ext cx="91819" cy="9158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9621" y="8601495"/>
              <a:ext cx="91819" cy="9158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6271" y="8601495"/>
              <a:ext cx="91819" cy="9158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298" y="8823957"/>
              <a:ext cx="91820" cy="9158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189" y="8823957"/>
              <a:ext cx="91820" cy="91587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839" y="8823957"/>
              <a:ext cx="91820" cy="91587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730" y="8823957"/>
              <a:ext cx="91819" cy="9158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6271" y="8823957"/>
              <a:ext cx="91819" cy="91587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9621" y="8823957"/>
              <a:ext cx="91819" cy="9158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3162" y="8823957"/>
              <a:ext cx="91819" cy="9158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298" y="9046419"/>
              <a:ext cx="91820" cy="9158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189" y="9046419"/>
              <a:ext cx="91820" cy="9158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5839" y="9046419"/>
              <a:ext cx="91820" cy="9158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2730" y="9046419"/>
              <a:ext cx="91819" cy="91587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621" y="9046419"/>
              <a:ext cx="91819" cy="91587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6271" y="9046419"/>
              <a:ext cx="91819" cy="9158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3162" y="9046419"/>
              <a:ext cx="91819" cy="91587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0054" y="9046419"/>
              <a:ext cx="91819" cy="91587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298" y="9268882"/>
              <a:ext cx="91820" cy="91587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189" y="9268882"/>
              <a:ext cx="91820" cy="91587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839" y="9268882"/>
              <a:ext cx="91820" cy="91587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730" y="9268882"/>
              <a:ext cx="91819" cy="9158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9621" y="9268882"/>
              <a:ext cx="91819" cy="91587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6271" y="9268882"/>
              <a:ext cx="91819" cy="91587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0054" y="9268882"/>
              <a:ext cx="91819" cy="91587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3162" y="9268882"/>
              <a:ext cx="91819" cy="91587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6703" y="9268882"/>
              <a:ext cx="91819" cy="9158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298" y="9491344"/>
              <a:ext cx="91820" cy="91587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189" y="9491344"/>
              <a:ext cx="91820" cy="91587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839" y="9491344"/>
              <a:ext cx="91820" cy="91587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730" y="9491344"/>
              <a:ext cx="91819" cy="91587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9621" y="9491344"/>
              <a:ext cx="91819" cy="9158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3162" y="9491344"/>
              <a:ext cx="91819" cy="91587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6271" y="9491344"/>
              <a:ext cx="91819" cy="91587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0054" y="9491344"/>
              <a:ext cx="91819" cy="91587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6703" y="9491344"/>
              <a:ext cx="91819" cy="91587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3595" y="9491344"/>
              <a:ext cx="91819" cy="91587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9356" y="7489423"/>
              <a:ext cx="91820" cy="91588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9356" y="7711885"/>
              <a:ext cx="91820" cy="91587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6247" y="7711885"/>
              <a:ext cx="91820" cy="91587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9356" y="7934349"/>
              <a:ext cx="91820" cy="91587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6247" y="7934349"/>
              <a:ext cx="91820" cy="91587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2897" y="7934349"/>
              <a:ext cx="91820" cy="91587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9356" y="8156811"/>
              <a:ext cx="91820" cy="91587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6247" y="8156811"/>
              <a:ext cx="91820" cy="91587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2897" y="8156811"/>
              <a:ext cx="91820" cy="91587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29788" y="8156811"/>
              <a:ext cx="91819" cy="91587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9356" y="8379273"/>
              <a:ext cx="91820" cy="91587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6247" y="8379273"/>
              <a:ext cx="91820" cy="91587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02897" y="8379273"/>
              <a:ext cx="91820" cy="91587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29788" y="8379273"/>
              <a:ext cx="91819" cy="91587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56679" y="8379273"/>
              <a:ext cx="91819" cy="91587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9356" y="8601495"/>
              <a:ext cx="91820" cy="91587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6247" y="8601495"/>
              <a:ext cx="91820" cy="91587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2897" y="8601495"/>
              <a:ext cx="91820" cy="91587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29788" y="8601495"/>
              <a:ext cx="91819" cy="91587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56679" y="8601495"/>
              <a:ext cx="91819" cy="91587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83330" y="8601495"/>
              <a:ext cx="91819" cy="91587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9356" y="8823957"/>
              <a:ext cx="91820" cy="91587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6247" y="8823957"/>
              <a:ext cx="91820" cy="91587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2897" y="8823957"/>
              <a:ext cx="91820" cy="91587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29788" y="8823957"/>
              <a:ext cx="91819" cy="91587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56679" y="8823957"/>
              <a:ext cx="91819" cy="91587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83330" y="8823957"/>
              <a:ext cx="91819" cy="91587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10221" y="8823957"/>
              <a:ext cx="91819" cy="91587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9356" y="9046419"/>
              <a:ext cx="91820" cy="91587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6247" y="9046419"/>
              <a:ext cx="91820" cy="91587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02897" y="9046419"/>
              <a:ext cx="91820" cy="91587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29788" y="9046419"/>
              <a:ext cx="91819" cy="91587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56679" y="9046419"/>
              <a:ext cx="91819" cy="91587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83330" y="9046419"/>
              <a:ext cx="91819" cy="91587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10221" y="9046419"/>
              <a:ext cx="91819" cy="91587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7112" y="9046419"/>
              <a:ext cx="91819" cy="91587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9356" y="9268882"/>
              <a:ext cx="91820" cy="91587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6247" y="9268882"/>
              <a:ext cx="91820" cy="91587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29788" y="9268882"/>
              <a:ext cx="91819" cy="91587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2897" y="9268882"/>
              <a:ext cx="91820" cy="91587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83330" y="9268882"/>
              <a:ext cx="91819" cy="91587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56679" y="9268882"/>
              <a:ext cx="91819" cy="91587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10221" y="9268882"/>
              <a:ext cx="91819" cy="91587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37112" y="9268882"/>
              <a:ext cx="91819" cy="91587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3762" y="9268882"/>
              <a:ext cx="91819" cy="91587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9356" y="9491344"/>
              <a:ext cx="91820" cy="91587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6247" y="9491344"/>
              <a:ext cx="91820" cy="91587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2897" y="9491344"/>
              <a:ext cx="91820" cy="91587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29788" y="9491344"/>
              <a:ext cx="91819" cy="91587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56679" y="9491344"/>
              <a:ext cx="91819" cy="91587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10221" y="9491344"/>
              <a:ext cx="91819" cy="91587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83330" y="9491344"/>
              <a:ext cx="91819" cy="91587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37112" y="9491344"/>
              <a:ext cx="91819" cy="91587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3762" y="9491344"/>
              <a:ext cx="91819" cy="91587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90653" y="9491344"/>
              <a:ext cx="91819" cy="91587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328" y="5311616"/>
              <a:ext cx="91820" cy="91588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328" y="5534079"/>
              <a:ext cx="91820" cy="91587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220" y="5534079"/>
              <a:ext cx="91820" cy="91587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328" y="5756542"/>
              <a:ext cx="91820" cy="91587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220" y="5756542"/>
              <a:ext cx="91820" cy="91587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328" y="5979004"/>
              <a:ext cx="91820" cy="91587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6870" y="5756542"/>
              <a:ext cx="91820" cy="91587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0220" y="5979004"/>
              <a:ext cx="91820" cy="91587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870" y="5979004"/>
              <a:ext cx="91820" cy="91587"/>
            </a:xfrm>
            <a:prstGeom prst="rect">
              <a:avLst/>
            </a:prstGeom>
          </p:spPr>
        </p:pic>
        <p:pic>
          <p:nvPicPr>
            <p:cNvPr id="124" name="object 12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761" y="5979004"/>
              <a:ext cx="91819" cy="91587"/>
            </a:xfrm>
            <a:prstGeom prst="rect">
              <a:avLst/>
            </a:prstGeom>
          </p:spPr>
        </p:pic>
        <p:pic>
          <p:nvPicPr>
            <p:cNvPr id="125" name="object 12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220" y="6201466"/>
              <a:ext cx="91820" cy="91587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328" y="6201466"/>
              <a:ext cx="91820" cy="91587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6870" y="6201466"/>
              <a:ext cx="91820" cy="91587"/>
            </a:xfrm>
            <a:prstGeom prst="rect">
              <a:avLst/>
            </a:prstGeom>
          </p:spPr>
        </p:pic>
        <p:pic>
          <p:nvPicPr>
            <p:cNvPr id="128" name="object 1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761" y="6201466"/>
              <a:ext cx="91819" cy="91587"/>
            </a:xfrm>
            <a:prstGeom prst="rect">
              <a:avLst/>
            </a:prstGeom>
          </p:spPr>
        </p:pic>
        <p:pic>
          <p:nvPicPr>
            <p:cNvPr id="129" name="object 12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0652" y="6201466"/>
              <a:ext cx="91819" cy="91587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328" y="6423688"/>
              <a:ext cx="91820" cy="91587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220" y="6423688"/>
              <a:ext cx="91820" cy="91587"/>
            </a:xfrm>
            <a:prstGeom prst="rect">
              <a:avLst/>
            </a:prstGeom>
          </p:spPr>
        </p:pic>
        <p:pic>
          <p:nvPicPr>
            <p:cNvPr id="132" name="object 13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6870" y="6423688"/>
              <a:ext cx="91820" cy="91587"/>
            </a:xfrm>
            <a:prstGeom prst="rect">
              <a:avLst/>
            </a:prstGeom>
          </p:spPr>
        </p:pic>
        <p:pic>
          <p:nvPicPr>
            <p:cNvPr id="133" name="object 13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761" y="6423688"/>
              <a:ext cx="91819" cy="91587"/>
            </a:xfrm>
            <a:prstGeom prst="rect">
              <a:avLst/>
            </a:prstGeom>
          </p:spPr>
        </p:pic>
        <p:pic>
          <p:nvPicPr>
            <p:cNvPr id="134" name="object 13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0652" y="6423688"/>
              <a:ext cx="91819" cy="91587"/>
            </a:xfrm>
            <a:prstGeom prst="rect">
              <a:avLst/>
            </a:prstGeom>
          </p:spPr>
        </p:pic>
        <p:pic>
          <p:nvPicPr>
            <p:cNvPr id="135" name="object 13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7302" y="6423688"/>
              <a:ext cx="91819" cy="91587"/>
            </a:xfrm>
            <a:prstGeom prst="rect">
              <a:avLst/>
            </a:prstGeom>
          </p:spPr>
        </p:pic>
        <p:pic>
          <p:nvPicPr>
            <p:cNvPr id="136" name="object 13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328" y="6646150"/>
              <a:ext cx="91820" cy="91587"/>
            </a:xfrm>
            <a:prstGeom prst="rect">
              <a:avLst/>
            </a:prstGeom>
          </p:spPr>
        </p:pic>
        <p:pic>
          <p:nvPicPr>
            <p:cNvPr id="137" name="object 13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0220" y="6646150"/>
              <a:ext cx="91820" cy="91587"/>
            </a:xfrm>
            <a:prstGeom prst="rect">
              <a:avLst/>
            </a:prstGeom>
          </p:spPr>
        </p:pic>
        <p:pic>
          <p:nvPicPr>
            <p:cNvPr id="138" name="object 13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870" y="6646150"/>
              <a:ext cx="91820" cy="91587"/>
            </a:xfrm>
            <a:prstGeom prst="rect">
              <a:avLst/>
            </a:prstGeom>
          </p:spPr>
        </p:pic>
        <p:pic>
          <p:nvPicPr>
            <p:cNvPr id="139" name="object 13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761" y="6646150"/>
              <a:ext cx="91819" cy="91587"/>
            </a:xfrm>
            <a:prstGeom prst="rect">
              <a:avLst/>
            </a:prstGeom>
          </p:spPr>
        </p:pic>
        <p:pic>
          <p:nvPicPr>
            <p:cNvPr id="140" name="object 14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0652" y="6646150"/>
              <a:ext cx="91819" cy="91587"/>
            </a:xfrm>
            <a:prstGeom prst="rect">
              <a:avLst/>
            </a:prstGeom>
          </p:spPr>
        </p:pic>
        <p:pic>
          <p:nvPicPr>
            <p:cNvPr id="141" name="object 14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7302" y="6646150"/>
              <a:ext cx="91819" cy="91587"/>
            </a:xfrm>
            <a:prstGeom prst="rect">
              <a:avLst/>
            </a:prstGeom>
          </p:spPr>
        </p:pic>
        <p:pic>
          <p:nvPicPr>
            <p:cNvPr id="142" name="object 14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94193" y="6646150"/>
              <a:ext cx="91819" cy="91587"/>
            </a:xfrm>
            <a:prstGeom prst="rect">
              <a:avLst/>
            </a:prstGeom>
          </p:spPr>
        </p:pic>
        <p:pic>
          <p:nvPicPr>
            <p:cNvPr id="143" name="object 14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328" y="6868613"/>
              <a:ext cx="91820" cy="91587"/>
            </a:xfrm>
            <a:prstGeom prst="rect">
              <a:avLst/>
            </a:prstGeom>
          </p:spPr>
        </p:pic>
        <p:pic>
          <p:nvPicPr>
            <p:cNvPr id="144" name="object 14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220" y="6868613"/>
              <a:ext cx="91820" cy="91587"/>
            </a:xfrm>
            <a:prstGeom prst="rect">
              <a:avLst/>
            </a:prstGeom>
          </p:spPr>
        </p:pic>
        <p:pic>
          <p:nvPicPr>
            <p:cNvPr id="145" name="object 14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6870" y="6868613"/>
              <a:ext cx="91820" cy="91587"/>
            </a:xfrm>
            <a:prstGeom prst="rect">
              <a:avLst/>
            </a:prstGeom>
          </p:spPr>
        </p:pic>
        <p:pic>
          <p:nvPicPr>
            <p:cNvPr id="146" name="object 14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761" y="6868613"/>
              <a:ext cx="91819" cy="91587"/>
            </a:xfrm>
            <a:prstGeom prst="rect">
              <a:avLst/>
            </a:prstGeom>
          </p:spPr>
        </p:pic>
        <p:pic>
          <p:nvPicPr>
            <p:cNvPr id="147" name="object 14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0652" y="6868613"/>
              <a:ext cx="91819" cy="91587"/>
            </a:xfrm>
            <a:prstGeom prst="rect">
              <a:avLst/>
            </a:prstGeom>
          </p:spPr>
        </p:pic>
        <p:pic>
          <p:nvPicPr>
            <p:cNvPr id="148" name="object 14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7302" y="6868613"/>
              <a:ext cx="91819" cy="91587"/>
            </a:xfrm>
            <a:prstGeom prst="rect">
              <a:avLst/>
            </a:prstGeom>
          </p:spPr>
        </p:pic>
        <p:pic>
          <p:nvPicPr>
            <p:cNvPr id="149" name="object 14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4193" y="6868613"/>
              <a:ext cx="91819" cy="91587"/>
            </a:xfrm>
            <a:prstGeom prst="rect">
              <a:avLst/>
            </a:prstGeom>
          </p:spPr>
        </p:pic>
        <p:pic>
          <p:nvPicPr>
            <p:cNvPr id="150" name="object 15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1085" y="6868613"/>
              <a:ext cx="91819" cy="91587"/>
            </a:xfrm>
            <a:prstGeom prst="rect">
              <a:avLst/>
            </a:prstGeom>
          </p:spPr>
        </p:pic>
        <p:pic>
          <p:nvPicPr>
            <p:cNvPr id="151" name="object 15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328" y="7091075"/>
              <a:ext cx="91820" cy="91587"/>
            </a:xfrm>
            <a:prstGeom prst="rect">
              <a:avLst/>
            </a:prstGeom>
          </p:spPr>
        </p:pic>
        <p:pic>
          <p:nvPicPr>
            <p:cNvPr id="152" name="object 15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220" y="7091075"/>
              <a:ext cx="91820" cy="91587"/>
            </a:xfrm>
            <a:prstGeom prst="rect">
              <a:avLst/>
            </a:prstGeom>
          </p:spPr>
        </p:pic>
        <p:pic>
          <p:nvPicPr>
            <p:cNvPr id="153" name="object 15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6870" y="7091075"/>
              <a:ext cx="91820" cy="91587"/>
            </a:xfrm>
            <a:prstGeom prst="rect">
              <a:avLst/>
            </a:prstGeom>
          </p:spPr>
        </p:pic>
        <p:pic>
          <p:nvPicPr>
            <p:cNvPr id="154" name="object 15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761" y="7091075"/>
              <a:ext cx="91819" cy="91587"/>
            </a:xfrm>
            <a:prstGeom prst="rect">
              <a:avLst/>
            </a:prstGeom>
          </p:spPr>
        </p:pic>
        <p:pic>
          <p:nvPicPr>
            <p:cNvPr id="155" name="object 15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0652" y="7091075"/>
              <a:ext cx="91819" cy="91587"/>
            </a:xfrm>
            <a:prstGeom prst="rect">
              <a:avLst/>
            </a:prstGeom>
          </p:spPr>
        </p:pic>
        <p:pic>
          <p:nvPicPr>
            <p:cNvPr id="156" name="object 15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7302" y="7091075"/>
              <a:ext cx="91819" cy="91587"/>
            </a:xfrm>
            <a:prstGeom prst="rect">
              <a:avLst/>
            </a:prstGeom>
          </p:spPr>
        </p:pic>
        <p:pic>
          <p:nvPicPr>
            <p:cNvPr id="157" name="object 15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4193" y="7091075"/>
              <a:ext cx="91819" cy="91587"/>
            </a:xfrm>
            <a:prstGeom prst="rect">
              <a:avLst/>
            </a:prstGeom>
          </p:spPr>
        </p:pic>
        <p:pic>
          <p:nvPicPr>
            <p:cNvPr id="158" name="object 15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1085" y="7091075"/>
              <a:ext cx="91819" cy="91587"/>
            </a:xfrm>
            <a:prstGeom prst="rect">
              <a:avLst/>
            </a:prstGeom>
          </p:spPr>
        </p:pic>
        <p:pic>
          <p:nvPicPr>
            <p:cNvPr id="159" name="object 15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47734" y="7091075"/>
              <a:ext cx="91819" cy="91587"/>
            </a:xfrm>
            <a:prstGeom prst="rect">
              <a:avLst/>
            </a:prstGeom>
          </p:spPr>
        </p:pic>
        <p:pic>
          <p:nvPicPr>
            <p:cNvPr id="160" name="object 16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328" y="7313538"/>
              <a:ext cx="91820" cy="91587"/>
            </a:xfrm>
            <a:prstGeom prst="rect">
              <a:avLst/>
            </a:prstGeom>
          </p:spPr>
        </p:pic>
        <p:pic>
          <p:nvPicPr>
            <p:cNvPr id="161" name="object 16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220" y="7313538"/>
              <a:ext cx="91820" cy="91587"/>
            </a:xfrm>
            <a:prstGeom prst="rect">
              <a:avLst/>
            </a:prstGeom>
          </p:spPr>
        </p:pic>
        <p:pic>
          <p:nvPicPr>
            <p:cNvPr id="162" name="object 16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6870" y="7313538"/>
              <a:ext cx="91820" cy="91587"/>
            </a:xfrm>
            <a:prstGeom prst="rect">
              <a:avLst/>
            </a:prstGeom>
          </p:spPr>
        </p:pic>
        <p:pic>
          <p:nvPicPr>
            <p:cNvPr id="163" name="object 16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761" y="7313538"/>
              <a:ext cx="91819" cy="91587"/>
            </a:xfrm>
            <a:prstGeom prst="rect">
              <a:avLst/>
            </a:prstGeom>
          </p:spPr>
        </p:pic>
        <p:pic>
          <p:nvPicPr>
            <p:cNvPr id="164" name="object 16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0652" y="7313538"/>
              <a:ext cx="91819" cy="91587"/>
            </a:xfrm>
            <a:prstGeom prst="rect">
              <a:avLst/>
            </a:prstGeom>
          </p:spPr>
        </p:pic>
        <p:pic>
          <p:nvPicPr>
            <p:cNvPr id="165" name="object 16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4193" y="7313538"/>
              <a:ext cx="91819" cy="91587"/>
            </a:xfrm>
            <a:prstGeom prst="rect">
              <a:avLst/>
            </a:prstGeom>
          </p:spPr>
        </p:pic>
        <p:pic>
          <p:nvPicPr>
            <p:cNvPr id="166" name="object 16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7302" y="7313538"/>
              <a:ext cx="91819" cy="91587"/>
            </a:xfrm>
            <a:prstGeom prst="rect">
              <a:avLst/>
            </a:prstGeom>
          </p:spPr>
        </p:pic>
        <p:pic>
          <p:nvPicPr>
            <p:cNvPr id="167" name="object 16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47734" y="7313538"/>
              <a:ext cx="91819" cy="91587"/>
            </a:xfrm>
            <a:prstGeom prst="rect">
              <a:avLst/>
            </a:prstGeom>
          </p:spPr>
        </p:pic>
        <p:pic>
          <p:nvPicPr>
            <p:cNvPr id="168" name="object 16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1085" y="7313538"/>
              <a:ext cx="91819" cy="91587"/>
            </a:xfrm>
            <a:prstGeom prst="rect">
              <a:avLst/>
            </a:prstGeom>
          </p:spPr>
        </p:pic>
        <p:pic>
          <p:nvPicPr>
            <p:cNvPr id="169" name="object 16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4625" y="7313538"/>
              <a:ext cx="91819" cy="91587"/>
            </a:xfrm>
            <a:prstGeom prst="rect">
              <a:avLst/>
            </a:prstGeom>
          </p:spPr>
        </p:pic>
        <p:sp>
          <p:nvSpPr>
            <p:cNvPr id="170" name="object 170" descr=""/>
            <p:cNvSpPr/>
            <p:nvPr/>
          </p:nvSpPr>
          <p:spPr>
            <a:xfrm>
              <a:off x="0" y="9563685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 h="0">
                  <a:moveTo>
                    <a:pt x="0" y="0"/>
                  </a:moveTo>
                  <a:lnTo>
                    <a:pt x="18287998" y="0"/>
                  </a:lnTo>
                </a:path>
              </a:pathLst>
            </a:custGeom>
            <a:ln w="38099">
              <a:solidFill>
                <a:srgbClr val="FFDBB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7721213" y="5302272"/>
              <a:ext cx="9629775" cy="1085850"/>
            </a:xfrm>
            <a:custGeom>
              <a:avLst/>
              <a:gdLst/>
              <a:ahLst/>
              <a:cxnLst/>
              <a:rect l="l" t="t" r="r" b="b"/>
              <a:pathLst>
                <a:path w="9629775" h="1085850">
                  <a:moveTo>
                    <a:pt x="9086118" y="1085849"/>
                  </a:moveTo>
                  <a:lnTo>
                    <a:pt x="543609" y="1085849"/>
                  </a:lnTo>
                  <a:lnTo>
                    <a:pt x="496698" y="1083856"/>
                  </a:lnTo>
                  <a:lnTo>
                    <a:pt x="450897" y="1077986"/>
                  </a:lnTo>
                  <a:lnTo>
                    <a:pt x="406369" y="1068400"/>
                  </a:lnTo>
                  <a:lnTo>
                    <a:pt x="363275" y="1055264"/>
                  </a:lnTo>
                  <a:lnTo>
                    <a:pt x="321780" y="1038739"/>
                  </a:lnTo>
                  <a:lnTo>
                    <a:pt x="282046" y="1018989"/>
                  </a:lnTo>
                  <a:lnTo>
                    <a:pt x="244237" y="996176"/>
                  </a:lnTo>
                  <a:lnTo>
                    <a:pt x="208516" y="970465"/>
                  </a:lnTo>
                  <a:lnTo>
                    <a:pt x="175045" y="942017"/>
                  </a:lnTo>
                  <a:lnTo>
                    <a:pt x="143988" y="910996"/>
                  </a:lnTo>
                  <a:lnTo>
                    <a:pt x="115508" y="877565"/>
                  </a:lnTo>
                  <a:lnTo>
                    <a:pt x="89767" y="841887"/>
                  </a:lnTo>
                  <a:lnTo>
                    <a:pt x="66930" y="804125"/>
                  </a:lnTo>
                  <a:lnTo>
                    <a:pt x="47158" y="764443"/>
                  </a:lnTo>
                  <a:lnTo>
                    <a:pt x="30616" y="723002"/>
                  </a:lnTo>
                  <a:lnTo>
                    <a:pt x="17466" y="679967"/>
                  </a:lnTo>
                  <a:lnTo>
                    <a:pt x="7871" y="635501"/>
                  </a:lnTo>
                  <a:lnTo>
                    <a:pt x="1995" y="589765"/>
                  </a:lnTo>
                  <a:lnTo>
                    <a:pt x="0" y="542924"/>
                  </a:lnTo>
                  <a:lnTo>
                    <a:pt x="1995" y="496073"/>
                  </a:lnTo>
                  <a:lnTo>
                    <a:pt x="7871" y="450330"/>
                  </a:lnTo>
                  <a:lnTo>
                    <a:pt x="17466" y="405857"/>
                  </a:lnTo>
                  <a:lnTo>
                    <a:pt x="30616" y="362818"/>
                  </a:lnTo>
                  <a:lnTo>
                    <a:pt x="47158" y="321375"/>
                  </a:lnTo>
                  <a:lnTo>
                    <a:pt x="66930" y="281692"/>
                  </a:lnTo>
                  <a:lnTo>
                    <a:pt x="89767" y="243930"/>
                  </a:lnTo>
                  <a:lnTo>
                    <a:pt x="115508" y="208253"/>
                  </a:lnTo>
                  <a:lnTo>
                    <a:pt x="143988" y="174825"/>
                  </a:lnTo>
                  <a:lnTo>
                    <a:pt x="175045" y="143807"/>
                  </a:lnTo>
                  <a:lnTo>
                    <a:pt x="208516" y="115362"/>
                  </a:lnTo>
                  <a:lnTo>
                    <a:pt x="244237" y="89654"/>
                  </a:lnTo>
                  <a:lnTo>
                    <a:pt x="282046" y="66845"/>
                  </a:lnTo>
                  <a:lnTo>
                    <a:pt x="321780" y="47099"/>
                  </a:lnTo>
                  <a:lnTo>
                    <a:pt x="363275" y="30577"/>
                  </a:lnTo>
                  <a:lnTo>
                    <a:pt x="406369" y="17444"/>
                  </a:lnTo>
                  <a:lnTo>
                    <a:pt x="450897" y="7861"/>
                  </a:lnTo>
                  <a:lnTo>
                    <a:pt x="496698" y="1992"/>
                  </a:lnTo>
                  <a:lnTo>
                    <a:pt x="543609" y="0"/>
                  </a:lnTo>
                  <a:lnTo>
                    <a:pt x="9086118" y="0"/>
                  </a:lnTo>
                  <a:lnTo>
                    <a:pt x="9133018" y="1992"/>
                  </a:lnTo>
                  <a:lnTo>
                    <a:pt x="9178811" y="7861"/>
                  </a:lnTo>
                  <a:lnTo>
                    <a:pt x="9223334" y="17444"/>
                  </a:lnTo>
                  <a:lnTo>
                    <a:pt x="9266423" y="30577"/>
                  </a:lnTo>
                  <a:lnTo>
                    <a:pt x="9307916" y="47099"/>
                  </a:lnTo>
                  <a:lnTo>
                    <a:pt x="9347648" y="66845"/>
                  </a:lnTo>
                  <a:lnTo>
                    <a:pt x="9385458" y="89654"/>
                  </a:lnTo>
                  <a:lnTo>
                    <a:pt x="9421180" y="115362"/>
                  </a:lnTo>
                  <a:lnTo>
                    <a:pt x="9454653" y="143807"/>
                  </a:lnTo>
                  <a:lnTo>
                    <a:pt x="9485713" y="174825"/>
                  </a:lnTo>
                  <a:lnTo>
                    <a:pt x="9514197" y="208253"/>
                  </a:lnTo>
                  <a:lnTo>
                    <a:pt x="9539941" y="243930"/>
                  </a:lnTo>
                  <a:lnTo>
                    <a:pt x="9562782" y="281692"/>
                  </a:lnTo>
                  <a:lnTo>
                    <a:pt x="9582557" y="321375"/>
                  </a:lnTo>
                  <a:lnTo>
                    <a:pt x="9599103" y="362818"/>
                  </a:lnTo>
                  <a:lnTo>
                    <a:pt x="9612256" y="405857"/>
                  </a:lnTo>
                  <a:lnTo>
                    <a:pt x="9621854" y="450330"/>
                  </a:lnTo>
                  <a:lnTo>
                    <a:pt x="9627732" y="496073"/>
                  </a:lnTo>
                  <a:lnTo>
                    <a:pt x="9629727" y="542924"/>
                  </a:lnTo>
                  <a:lnTo>
                    <a:pt x="9627732" y="589765"/>
                  </a:lnTo>
                  <a:lnTo>
                    <a:pt x="9621856" y="635501"/>
                  </a:lnTo>
                  <a:lnTo>
                    <a:pt x="9612261" y="679967"/>
                  </a:lnTo>
                  <a:lnTo>
                    <a:pt x="9599111" y="723002"/>
                  </a:lnTo>
                  <a:lnTo>
                    <a:pt x="9582569" y="764443"/>
                  </a:lnTo>
                  <a:lnTo>
                    <a:pt x="9562797" y="804125"/>
                  </a:lnTo>
                  <a:lnTo>
                    <a:pt x="9539960" y="841887"/>
                  </a:lnTo>
                  <a:lnTo>
                    <a:pt x="9514219" y="877565"/>
                  </a:lnTo>
                  <a:lnTo>
                    <a:pt x="9485739" y="910996"/>
                  </a:lnTo>
                  <a:lnTo>
                    <a:pt x="9454682" y="942017"/>
                  </a:lnTo>
                  <a:lnTo>
                    <a:pt x="9421211" y="970465"/>
                  </a:lnTo>
                  <a:lnTo>
                    <a:pt x="9385490" y="996176"/>
                  </a:lnTo>
                  <a:lnTo>
                    <a:pt x="9347680" y="1018989"/>
                  </a:lnTo>
                  <a:lnTo>
                    <a:pt x="9307947" y="1038739"/>
                  </a:lnTo>
                  <a:lnTo>
                    <a:pt x="9266452" y="1055264"/>
                  </a:lnTo>
                  <a:lnTo>
                    <a:pt x="9223358" y="1068400"/>
                  </a:lnTo>
                  <a:lnTo>
                    <a:pt x="9178829" y="1077986"/>
                  </a:lnTo>
                  <a:lnTo>
                    <a:pt x="9133028" y="1083856"/>
                  </a:lnTo>
                  <a:lnTo>
                    <a:pt x="9086118" y="1085849"/>
                  </a:lnTo>
                  <a:close/>
                </a:path>
              </a:pathLst>
            </a:custGeom>
            <a:solidFill>
              <a:srgbClr val="FFF4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1115720" y="1028705"/>
              <a:ext cx="4142740" cy="800735"/>
            </a:xfrm>
            <a:custGeom>
              <a:avLst/>
              <a:gdLst/>
              <a:ahLst/>
              <a:cxnLst/>
              <a:rect l="l" t="t" r="r" b="b"/>
              <a:pathLst>
                <a:path w="4142740" h="800735">
                  <a:moveTo>
                    <a:pt x="4142329" y="800193"/>
                  </a:moveTo>
                  <a:lnTo>
                    <a:pt x="0" y="800193"/>
                  </a:lnTo>
                  <a:lnTo>
                    <a:pt x="298482" y="223557"/>
                  </a:lnTo>
                  <a:lnTo>
                    <a:pt x="324713" y="179729"/>
                  </a:lnTo>
                  <a:lnTo>
                    <a:pt x="355727" y="139971"/>
                  </a:lnTo>
                  <a:lnTo>
                    <a:pt x="391047" y="104574"/>
                  </a:lnTo>
                  <a:lnTo>
                    <a:pt x="430197" y="73828"/>
                  </a:lnTo>
                  <a:lnTo>
                    <a:pt x="472697" y="48023"/>
                  </a:lnTo>
                  <a:lnTo>
                    <a:pt x="518070" y="27447"/>
                  </a:lnTo>
                  <a:lnTo>
                    <a:pt x="565839" y="12392"/>
                  </a:lnTo>
                  <a:lnTo>
                    <a:pt x="615526" y="3146"/>
                  </a:lnTo>
                  <a:lnTo>
                    <a:pt x="666653" y="0"/>
                  </a:lnTo>
                  <a:lnTo>
                    <a:pt x="3475676" y="0"/>
                  </a:lnTo>
                  <a:lnTo>
                    <a:pt x="3526803" y="3146"/>
                  </a:lnTo>
                  <a:lnTo>
                    <a:pt x="3576490" y="12392"/>
                  </a:lnTo>
                  <a:lnTo>
                    <a:pt x="3624259" y="27447"/>
                  </a:lnTo>
                  <a:lnTo>
                    <a:pt x="3669632" y="48023"/>
                  </a:lnTo>
                  <a:lnTo>
                    <a:pt x="3712133" y="73828"/>
                  </a:lnTo>
                  <a:lnTo>
                    <a:pt x="3751282" y="104574"/>
                  </a:lnTo>
                  <a:lnTo>
                    <a:pt x="3786602" y="139971"/>
                  </a:lnTo>
                  <a:lnTo>
                    <a:pt x="3817617" y="179729"/>
                  </a:lnTo>
                  <a:lnTo>
                    <a:pt x="3843847" y="223557"/>
                  </a:lnTo>
                  <a:lnTo>
                    <a:pt x="4142329" y="800193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3" y="1028705"/>
              <a:ext cx="1114425" cy="800100"/>
            </a:xfrm>
            <a:custGeom>
              <a:avLst/>
              <a:gdLst/>
              <a:ahLst/>
              <a:cxnLst/>
              <a:rect l="l" t="t" r="r" b="b"/>
              <a:pathLst>
                <a:path w="1114425" h="800100">
                  <a:moveTo>
                    <a:pt x="1113819" y="800094"/>
                  </a:moveTo>
                  <a:lnTo>
                    <a:pt x="0" y="800094"/>
                  </a:lnTo>
                  <a:lnTo>
                    <a:pt x="0" y="0"/>
                  </a:lnTo>
                  <a:lnTo>
                    <a:pt x="447217" y="0"/>
                  </a:lnTo>
                  <a:lnTo>
                    <a:pt x="498344" y="3146"/>
                  </a:lnTo>
                  <a:lnTo>
                    <a:pt x="548031" y="12392"/>
                  </a:lnTo>
                  <a:lnTo>
                    <a:pt x="595800" y="27447"/>
                  </a:lnTo>
                  <a:lnTo>
                    <a:pt x="641173" y="48023"/>
                  </a:lnTo>
                  <a:lnTo>
                    <a:pt x="683674" y="73828"/>
                  </a:lnTo>
                  <a:lnTo>
                    <a:pt x="722823" y="104574"/>
                  </a:lnTo>
                  <a:lnTo>
                    <a:pt x="758143" y="139971"/>
                  </a:lnTo>
                  <a:lnTo>
                    <a:pt x="789158" y="179729"/>
                  </a:lnTo>
                  <a:lnTo>
                    <a:pt x="815388" y="223557"/>
                  </a:lnTo>
                  <a:lnTo>
                    <a:pt x="1113819" y="800094"/>
                  </a:lnTo>
                  <a:close/>
                </a:path>
              </a:pathLst>
            </a:custGeom>
            <a:solidFill>
              <a:srgbClr val="FFAF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5259897" y="1028705"/>
              <a:ext cx="4142740" cy="800735"/>
            </a:xfrm>
            <a:custGeom>
              <a:avLst/>
              <a:gdLst/>
              <a:ahLst/>
              <a:cxnLst/>
              <a:rect l="l" t="t" r="r" b="b"/>
              <a:pathLst>
                <a:path w="4142740" h="800735">
                  <a:moveTo>
                    <a:pt x="4142329" y="800193"/>
                  </a:moveTo>
                  <a:lnTo>
                    <a:pt x="0" y="800193"/>
                  </a:lnTo>
                  <a:lnTo>
                    <a:pt x="298482" y="223557"/>
                  </a:lnTo>
                  <a:lnTo>
                    <a:pt x="324713" y="179729"/>
                  </a:lnTo>
                  <a:lnTo>
                    <a:pt x="355727" y="139971"/>
                  </a:lnTo>
                  <a:lnTo>
                    <a:pt x="391047" y="104574"/>
                  </a:lnTo>
                  <a:lnTo>
                    <a:pt x="430197" y="73828"/>
                  </a:lnTo>
                  <a:lnTo>
                    <a:pt x="472697" y="48023"/>
                  </a:lnTo>
                  <a:lnTo>
                    <a:pt x="518070" y="27447"/>
                  </a:lnTo>
                  <a:lnTo>
                    <a:pt x="565839" y="12392"/>
                  </a:lnTo>
                  <a:lnTo>
                    <a:pt x="615526" y="3146"/>
                  </a:lnTo>
                  <a:lnTo>
                    <a:pt x="666653" y="0"/>
                  </a:lnTo>
                  <a:lnTo>
                    <a:pt x="3475676" y="0"/>
                  </a:lnTo>
                  <a:lnTo>
                    <a:pt x="3526803" y="3146"/>
                  </a:lnTo>
                  <a:lnTo>
                    <a:pt x="3576490" y="12392"/>
                  </a:lnTo>
                  <a:lnTo>
                    <a:pt x="3624259" y="27447"/>
                  </a:lnTo>
                  <a:lnTo>
                    <a:pt x="3669632" y="48023"/>
                  </a:lnTo>
                  <a:lnTo>
                    <a:pt x="3712133" y="73828"/>
                  </a:lnTo>
                  <a:lnTo>
                    <a:pt x="3751282" y="104574"/>
                  </a:lnTo>
                  <a:lnTo>
                    <a:pt x="3786602" y="139971"/>
                  </a:lnTo>
                  <a:lnTo>
                    <a:pt x="3817617" y="179729"/>
                  </a:lnTo>
                  <a:lnTo>
                    <a:pt x="3843847" y="223557"/>
                  </a:lnTo>
                  <a:lnTo>
                    <a:pt x="4142329" y="800193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17184129" y="2517133"/>
              <a:ext cx="92710" cy="590550"/>
            </a:xfrm>
            <a:custGeom>
              <a:avLst/>
              <a:gdLst/>
              <a:ahLst/>
              <a:cxnLst/>
              <a:rect l="l" t="t" r="r" b="b"/>
              <a:pathLst>
                <a:path w="92709" h="590550">
                  <a:moveTo>
                    <a:pt x="0" y="545147"/>
                  </a:moveTo>
                  <a:lnTo>
                    <a:pt x="20540" y="507375"/>
                  </a:lnTo>
                  <a:lnTo>
                    <a:pt x="46128" y="499744"/>
                  </a:lnTo>
                  <a:lnTo>
                    <a:pt x="55176" y="500623"/>
                  </a:lnTo>
                  <a:lnTo>
                    <a:pt x="88747" y="527767"/>
                  </a:lnTo>
                  <a:lnTo>
                    <a:pt x="92256" y="545147"/>
                  </a:lnTo>
                  <a:lnTo>
                    <a:pt x="91363" y="554053"/>
                  </a:lnTo>
                  <a:lnTo>
                    <a:pt x="63785" y="587096"/>
                  </a:lnTo>
                  <a:lnTo>
                    <a:pt x="46128" y="590549"/>
                  </a:lnTo>
                  <a:lnTo>
                    <a:pt x="37079" y="589670"/>
                  </a:lnTo>
                  <a:lnTo>
                    <a:pt x="3508" y="562527"/>
                  </a:lnTo>
                  <a:lnTo>
                    <a:pt x="0" y="545147"/>
                  </a:lnTo>
                  <a:close/>
                </a:path>
                <a:path w="92709" h="590550">
                  <a:moveTo>
                    <a:pt x="0" y="45402"/>
                  </a:moveTo>
                  <a:lnTo>
                    <a:pt x="20540" y="7630"/>
                  </a:lnTo>
                  <a:lnTo>
                    <a:pt x="46128" y="0"/>
                  </a:lnTo>
                  <a:lnTo>
                    <a:pt x="55176" y="878"/>
                  </a:lnTo>
                  <a:lnTo>
                    <a:pt x="88747" y="28022"/>
                  </a:lnTo>
                  <a:lnTo>
                    <a:pt x="92256" y="45402"/>
                  </a:lnTo>
                  <a:lnTo>
                    <a:pt x="91363" y="54308"/>
                  </a:lnTo>
                  <a:lnTo>
                    <a:pt x="63785" y="87351"/>
                  </a:lnTo>
                  <a:lnTo>
                    <a:pt x="46128" y="90805"/>
                  </a:lnTo>
                  <a:lnTo>
                    <a:pt x="37079" y="89926"/>
                  </a:lnTo>
                  <a:lnTo>
                    <a:pt x="3508" y="62782"/>
                  </a:lnTo>
                  <a:lnTo>
                    <a:pt x="0" y="45402"/>
                  </a:lnTo>
                  <a:close/>
                </a:path>
                <a:path w="92709" h="590550">
                  <a:moveTo>
                    <a:pt x="0" y="295274"/>
                  </a:moveTo>
                  <a:lnTo>
                    <a:pt x="20540" y="257503"/>
                  </a:lnTo>
                  <a:lnTo>
                    <a:pt x="46128" y="249872"/>
                  </a:lnTo>
                  <a:lnTo>
                    <a:pt x="55176" y="250751"/>
                  </a:lnTo>
                  <a:lnTo>
                    <a:pt x="88747" y="277895"/>
                  </a:lnTo>
                  <a:lnTo>
                    <a:pt x="92256" y="295274"/>
                  </a:lnTo>
                  <a:lnTo>
                    <a:pt x="91363" y="304182"/>
                  </a:lnTo>
                  <a:lnTo>
                    <a:pt x="63785" y="337230"/>
                  </a:lnTo>
                  <a:lnTo>
                    <a:pt x="46128" y="340677"/>
                  </a:lnTo>
                  <a:lnTo>
                    <a:pt x="37079" y="339799"/>
                  </a:lnTo>
                  <a:lnTo>
                    <a:pt x="3508" y="312661"/>
                  </a:lnTo>
                  <a:lnTo>
                    <a:pt x="0" y="295274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7721207" y="6618375"/>
              <a:ext cx="9629775" cy="2402205"/>
            </a:xfrm>
            <a:custGeom>
              <a:avLst/>
              <a:gdLst/>
              <a:ahLst/>
              <a:cxnLst/>
              <a:rect l="l" t="t" r="r" b="b"/>
              <a:pathLst>
                <a:path w="9629775" h="2402204">
                  <a:moveTo>
                    <a:pt x="9629724" y="1859013"/>
                  </a:moveTo>
                  <a:lnTo>
                    <a:pt x="9627730" y="1812163"/>
                  </a:lnTo>
                  <a:lnTo>
                    <a:pt x="9621850" y="1766417"/>
                  </a:lnTo>
                  <a:lnTo>
                    <a:pt x="9612262" y="1721954"/>
                  </a:lnTo>
                  <a:lnTo>
                    <a:pt x="9599104" y="1678914"/>
                  </a:lnTo>
                  <a:lnTo>
                    <a:pt x="9582556" y="1637474"/>
                  </a:lnTo>
                  <a:lnTo>
                    <a:pt x="9562782" y="1597787"/>
                  </a:lnTo>
                  <a:lnTo>
                    <a:pt x="9539948" y="1560029"/>
                  </a:lnTo>
                  <a:lnTo>
                    <a:pt x="9514205" y="1524342"/>
                  </a:lnTo>
                  <a:lnTo>
                    <a:pt x="9485719" y="1490916"/>
                  </a:lnTo>
                  <a:lnTo>
                    <a:pt x="9454655" y="1459903"/>
                  </a:lnTo>
                  <a:lnTo>
                    <a:pt x="9421177" y="1431455"/>
                  </a:lnTo>
                  <a:lnTo>
                    <a:pt x="9385465" y="1405750"/>
                  </a:lnTo>
                  <a:lnTo>
                    <a:pt x="9347644" y="1382941"/>
                  </a:lnTo>
                  <a:lnTo>
                    <a:pt x="9307919" y="1363192"/>
                  </a:lnTo>
                  <a:lnTo>
                    <a:pt x="9266428" y="1346669"/>
                  </a:lnTo>
                  <a:lnTo>
                    <a:pt x="9223337" y="1333538"/>
                  </a:lnTo>
                  <a:lnTo>
                    <a:pt x="9178811" y="1323949"/>
                  </a:lnTo>
                  <a:lnTo>
                    <a:pt x="9133014" y="1318082"/>
                  </a:lnTo>
                  <a:lnTo>
                    <a:pt x="9086126" y="1316088"/>
                  </a:lnTo>
                  <a:lnTo>
                    <a:pt x="543610" y="1316088"/>
                  </a:lnTo>
                  <a:lnTo>
                    <a:pt x="496697" y="1318082"/>
                  </a:lnTo>
                  <a:lnTo>
                    <a:pt x="450900" y="1323949"/>
                  </a:lnTo>
                  <a:lnTo>
                    <a:pt x="406374" y="1333538"/>
                  </a:lnTo>
                  <a:lnTo>
                    <a:pt x="363270" y="1346669"/>
                  </a:lnTo>
                  <a:lnTo>
                    <a:pt x="321779" y="1363192"/>
                  </a:lnTo>
                  <a:lnTo>
                    <a:pt x="282054" y="1382941"/>
                  </a:lnTo>
                  <a:lnTo>
                    <a:pt x="244233" y="1405750"/>
                  </a:lnTo>
                  <a:lnTo>
                    <a:pt x="208521" y="1431455"/>
                  </a:lnTo>
                  <a:lnTo>
                    <a:pt x="175044" y="1459903"/>
                  </a:lnTo>
                  <a:lnTo>
                    <a:pt x="143992" y="1490916"/>
                  </a:lnTo>
                  <a:lnTo>
                    <a:pt x="115506" y="1524342"/>
                  </a:lnTo>
                  <a:lnTo>
                    <a:pt x="89763" y="1560029"/>
                  </a:lnTo>
                  <a:lnTo>
                    <a:pt x="66929" y="1597787"/>
                  </a:lnTo>
                  <a:lnTo>
                    <a:pt x="47155" y="1637474"/>
                  </a:lnTo>
                  <a:lnTo>
                    <a:pt x="30619" y="1678914"/>
                  </a:lnTo>
                  <a:lnTo>
                    <a:pt x="17462" y="1721954"/>
                  </a:lnTo>
                  <a:lnTo>
                    <a:pt x="7874" y="1766417"/>
                  </a:lnTo>
                  <a:lnTo>
                    <a:pt x="1993" y="1812163"/>
                  </a:lnTo>
                  <a:lnTo>
                    <a:pt x="0" y="1859013"/>
                  </a:lnTo>
                  <a:lnTo>
                    <a:pt x="1993" y="1905863"/>
                  </a:lnTo>
                  <a:lnTo>
                    <a:pt x="7874" y="1951596"/>
                  </a:lnTo>
                  <a:lnTo>
                    <a:pt x="17462" y="1996059"/>
                  </a:lnTo>
                  <a:lnTo>
                    <a:pt x="30619" y="2039099"/>
                  </a:lnTo>
                  <a:lnTo>
                    <a:pt x="47155" y="2080539"/>
                  </a:lnTo>
                  <a:lnTo>
                    <a:pt x="66929" y="2120214"/>
                  </a:lnTo>
                  <a:lnTo>
                    <a:pt x="89763" y="2157984"/>
                  </a:lnTo>
                  <a:lnTo>
                    <a:pt x="115506" y="2193658"/>
                  </a:lnTo>
                  <a:lnTo>
                    <a:pt x="143992" y="2227084"/>
                  </a:lnTo>
                  <a:lnTo>
                    <a:pt x="175044" y="2258110"/>
                  </a:lnTo>
                  <a:lnTo>
                    <a:pt x="208521" y="2286558"/>
                  </a:lnTo>
                  <a:lnTo>
                    <a:pt x="244233" y="2312276"/>
                  </a:lnTo>
                  <a:lnTo>
                    <a:pt x="282054" y="2335085"/>
                  </a:lnTo>
                  <a:lnTo>
                    <a:pt x="321779" y="2354834"/>
                  </a:lnTo>
                  <a:lnTo>
                    <a:pt x="363270" y="2371356"/>
                  </a:lnTo>
                  <a:lnTo>
                    <a:pt x="406374" y="2384488"/>
                  </a:lnTo>
                  <a:lnTo>
                    <a:pt x="450900" y="2394077"/>
                  </a:lnTo>
                  <a:lnTo>
                    <a:pt x="496697" y="2399944"/>
                  </a:lnTo>
                  <a:lnTo>
                    <a:pt x="543610" y="2401938"/>
                  </a:lnTo>
                  <a:lnTo>
                    <a:pt x="9086126" y="2401938"/>
                  </a:lnTo>
                  <a:lnTo>
                    <a:pt x="9133027" y="2399944"/>
                  </a:lnTo>
                  <a:lnTo>
                    <a:pt x="9178836" y="2394077"/>
                  </a:lnTo>
                  <a:lnTo>
                    <a:pt x="9223362" y="2384488"/>
                  </a:lnTo>
                  <a:lnTo>
                    <a:pt x="9266453" y="2371356"/>
                  </a:lnTo>
                  <a:lnTo>
                    <a:pt x="9307944" y="2354834"/>
                  </a:lnTo>
                  <a:lnTo>
                    <a:pt x="9347683" y="2335085"/>
                  </a:lnTo>
                  <a:lnTo>
                    <a:pt x="9385490" y="2312276"/>
                  </a:lnTo>
                  <a:lnTo>
                    <a:pt x="9421216" y="2286558"/>
                  </a:lnTo>
                  <a:lnTo>
                    <a:pt x="9454680" y="2258110"/>
                  </a:lnTo>
                  <a:lnTo>
                    <a:pt x="9485744" y="2227084"/>
                  </a:lnTo>
                  <a:lnTo>
                    <a:pt x="9514218" y="2193658"/>
                  </a:lnTo>
                  <a:lnTo>
                    <a:pt x="9539961" y="2157984"/>
                  </a:lnTo>
                  <a:lnTo>
                    <a:pt x="9562795" y="2120214"/>
                  </a:lnTo>
                  <a:lnTo>
                    <a:pt x="9582569" y="2080539"/>
                  </a:lnTo>
                  <a:lnTo>
                    <a:pt x="9599117" y="2039099"/>
                  </a:lnTo>
                  <a:lnTo>
                    <a:pt x="9612262" y="1996059"/>
                  </a:lnTo>
                  <a:lnTo>
                    <a:pt x="9621863" y="1951596"/>
                  </a:lnTo>
                  <a:lnTo>
                    <a:pt x="9627730" y="1905863"/>
                  </a:lnTo>
                  <a:lnTo>
                    <a:pt x="9629724" y="1859013"/>
                  </a:lnTo>
                  <a:close/>
                </a:path>
                <a:path w="9629775" h="2402204">
                  <a:moveTo>
                    <a:pt x="9629724" y="542925"/>
                  </a:moveTo>
                  <a:lnTo>
                    <a:pt x="9627730" y="496074"/>
                  </a:lnTo>
                  <a:lnTo>
                    <a:pt x="9621850" y="450329"/>
                  </a:lnTo>
                  <a:lnTo>
                    <a:pt x="9612262" y="405853"/>
                  </a:lnTo>
                  <a:lnTo>
                    <a:pt x="9599104" y="362813"/>
                  </a:lnTo>
                  <a:lnTo>
                    <a:pt x="9582556" y="321373"/>
                  </a:lnTo>
                  <a:lnTo>
                    <a:pt x="9562782" y="281686"/>
                  </a:lnTo>
                  <a:lnTo>
                    <a:pt x="9539948" y="243928"/>
                  </a:lnTo>
                  <a:lnTo>
                    <a:pt x="9514205" y="208254"/>
                  </a:lnTo>
                  <a:lnTo>
                    <a:pt x="9485719" y="174828"/>
                  </a:lnTo>
                  <a:lnTo>
                    <a:pt x="9454655" y="143802"/>
                  </a:lnTo>
                  <a:lnTo>
                    <a:pt x="9421177" y="115354"/>
                  </a:lnTo>
                  <a:lnTo>
                    <a:pt x="9385465" y="89649"/>
                  </a:lnTo>
                  <a:lnTo>
                    <a:pt x="9347644" y="66840"/>
                  </a:lnTo>
                  <a:lnTo>
                    <a:pt x="9307919" y="47091"/>
                  </a:lnTo>
                  <a:lnTo>
                    <a:pt x="9266428" y="30581"/>
                  </a:lnTo>
                  <a:lnTo>
                    <a:pt x="9223337" y="17437"/>
                  </a:lnTo>
                  <a:lnTo>
                    <a:pt x="9178811" y="7861"/>
                  </a:lnTo>
                  <a:lnTo>
                    <a:pt x="9133014" y="1993"/>
                  </a:lnTo>
                  <a:lnTo>
                    <a:pt x="9086126" y="0"/>
                  </a:lnTo>
                  <a:lnTo>
                    <a:pt x="543610" y="0"/>
                  </a:lnTo>
                  <a:lnTo>
                    <a:pt x="496697" y="1993"/>
                  </a:lnTo>
                  <a:lnTo>
                    <a:pt x="450900" y="7861"/>
                  </a:lnTo>
                  <a:lnTo>
                    <a:pt x="406374" y="17437"/>
                  </a:lnTo>
                  <a:lnTo>
                    <a:pt x="363270" y="30581"/>
                  </a:lnTo>
                  <a:lnTo>
                    <a:pt x="321779" y="47091"/>
                  </a:lnTo>
                  <a:lnTo>
                    <a:pt x="282054" y="66840"/>
                  </a:lnTo>
                  <a:lnTo>
                    <a:pt x="244233" y="89649"/>
                  </a:lnTo>
                  <a:lnTo>
                    <a:pt x="208521" y="115354"/>
                  </a:lnTo>
                  <a:lnTo>
                    <a:pt x="175044" y="143802"/>
                  </a:lnTo>
                  <a:lnTo>
                    <a:pt x="143992" y="174828"/>
                  </a:lnTo>
                  <a:lnTo>
                    <a:pt x="115506" y="208254"/>
                  </a:lnTo>
                  <a:lnTo>
                    <a:pt x="89763" y="243928"/>
                  </a:lnTo>
                  <a:lnTo>
                    <a:pt x="66929" y="281686"/>
                  </a:lnTo>
                  <a:lnTo>
                    <a:pt x="47155" y="321373"/>
                  </a:lnTo>
                  <a:lnTo>
                    <a:pt x="30619" y="362813"/>
                  </a:lnTo>
                  <a:lnTo>
                    <a:pt x="17462" y="405853"/>
                  </a:lnTo>
                  <a:lnTo>
                    <a:pt x="7874" y="450329"/>
                  </a:lnTo>
                  <a:lnTo>
                    <a:pt x="1993" y="496074"/>
                  </a:lnTo>
                  <a:lnTo>
                    <a:pt x="0" y="542925"/>
                  </a:lnTo>
                  <a:lnTo>
                    <a:pt x="1993" y="589762"/>
                  </a:lnTo>
                  <a:lnTo>
                    <a:pt x="7874" y="635495"/>
                  </a:lnTo>
                  <a:lnTo>
                    <a:pt x="17462" y="679970"/>
                  </a:lnTo>
                  <a:lnTo>
                    <a:pt x="30619" y="722998"/>
                  </a:lnTo>
                  <a:lnTo>
                    <a:pt x="47155" y="764438"/>
                  </a:lnTo>
                  <a:lnTo>
                    <a:pt x="66929" y="804125"/>
                  </a:lnTo>
                  <a:lnTo>
                    <a:pt x="89763" y="841883"/>
                  </a:lnTo>
                  <a:lnTo>
                    <a:pt x="115506" y="877557"/>
                  </a:lnTo>
                  <a:lnTo>
                    <a:pt x="143992" y="910996"/>
                  </a:lnTo>
                  <a:lnTo>
                    <a:pt x="175044" y="942009"/>
                  </a:lnTo>
                  <a:lnTo>
                    <a:pt x="208521" y="970457"/>
                  </a:lnTo>
                  <a:lnTo>
                    <a:pt x="244233" y="996175"/>
                  </a:lnTo>
                  <a:lnTo>
                    <a:pt x="282054" y="1018984"/>
                  </a:lnTo>
                  <a:lnTo>
                    <a:pt x="321779" y="1038733"/>
                  </a:lnTo>
                  <a:lnTo>
                    <a:pt x="363270" y="1055255"/>
                  </a:lnTo>
                  <a:lnTo>
                    <a:pt x="406374" y="1068400"/>
                  </a:lnTo>
                  <a:lnTo>
                    <a:pt x="450900" y="1077988"/>
                  </a:lnTo>
                  <a:lnTo>
                    <a:pt x="496697" y="1083856"/>
                  </a:lnTo>
                  <a:lnTo>
                    <a:pt x="543610" y="1085850"/>
                  </a:lnTo>
                  <a:lnTo>
                    <a:pt x="9086126" y="1085850"/>
                  </a:lnTo>
                  <a:lnTo>
                    <a:pt x="9133027" y="1083856"/>
                  </a:lnTo>
                  <a:lnTo>
                    <a:pt x="9178836" y="1077988"/>
                  </a:lnTo>
                  <a:lnTo>
                    <a:pt x="9223362" y="1068400"/>
                  </a:lnTo>
                  <a:lnTo>
                    <a:pt x="9266453" y="1055255"/>
                  </a:lnTo>
                  <a:lnTo>
                    <a:pt x="9307944" y="1038733"/>
                  </a:lnTo>
                  <a:lnTo>
                    <a:pt x="9347683" y="1018984"/>
                  </a:lnTo>
                  <a:lnTo>
                    <a:pt x="9385490" y="996175"/>
                  </a:lnTo>
                  <a:lnTo>
                    <a:pt x="9421216" y="970457"/>
                  </a:lnTo>
                  <a:lnTo>
                    <a:pt x="9454680" y="942009"/>
                  </a:lnTo>
                  <a:lnTo>
                    <a:pt x="9485744" y="910996"/>
                  </a:lnTo>
                  <a:lnTo>
                    <a:pt x="9514218" y="877557"/>
                  </a:lnTo>
                  <a:lnTo>
                    <a:pt x="9539961" y="841883"/>
                  </a:lnTo>
                  <a:lnTo>
                    <a:pt x="9562795" y="804125"/>
                  </a:lnTo>
                  <a:lnTo>
                    <a:pt x="9582569" y="764438"/>
                  </a:lnTo>
                  <a:lnTo>
                    <a:pt x="9599117" y="722998"/>
                  </a:lnTo>
                  <a:lnTo>
                    <a:pt x="9612262" y="679970"/>
                  </a:lnTo>
                  <a:lnTo>
                    <a:pt x="9621863" y="635495"/>
                  </a:lnTo>
                  <a:lnTo>
                    <a:pt x="9627730" y="589762"/>
                  </a:lnTo>
                  <a:lnTo>
                    <a:pt x="9629724" y="542925"/>
                  </a:lnTo>
                  <a:close/>
                </a:path>
              </a:pathLst>
            </a:custGeom>
            <a:solidFill>
              <a:srgbClr val="FFF4E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7" name="object 17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198985">
              <a:lnSpc>
                <a:spcPct val="100000"/>
              </a:lnSpc>
              <a:spcBef>
                <a:spcPts val="100"/>
              </a:spcBef>
            </a:pPr>
            <a:r>
              <a:rPr dirty="0" spc="60"/>
              <a:t>Fundraising</a:t>
            </a:r>
            <a:r>
              <a:rPr dirty="0" spc="-225"/>
              <a:t> </a:t>
            </a:r>
            <a:r>
              <a:rPr dirty="0" spc="114"/>
              <a:t>Campaign</a:t>
            </a:r>
          </a:p>
        </p:txBody>
      </p:sp>
      <p:sp>
        <p:nvSpPr>
          <p:cNvPr id="178" name="object 178" descr=""/>
          <p:cNvSpPr txBox="1"/>
          <p:nvPr/>
        </p:nvSpPr>
        <p:spPr>
          <a:xfrm>
            <a:off x="4444875" y="3845122"/>
            <a:ext cx="12921615" cy="484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300" spc="229">
                <a:solidFill>
                  <a:srgbClr val="1B1B1B"/>
                </a:solidFill>
                <a:latin typeface="Trebuchet MS"/>
                <a:cs typeface="Trebuchet MS"/>
              </a:rPr>
              <a:t>Pittsburgh</a:t>
            </a:r>
            <a:r>
              <a:rPr dirty="0" sz="8300" spc="4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8300" spc="245">
                <a:solidFill>
                  <a:srgbClr val="1B1B1B"/>
                </a:solidFill>
                <a:latin typeface="Trebuchet MS"/>
                <a:cs typeface="Trebuchet MS"/>
              </a:rPr>
              <a:t>Urban</a:t>
            </a:r>
            <a:r>
              <a:rPr dirty="0" sz="8300" spc="4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8300" spc="215">
                <a:solidFill>
                  <a:srgbClr val="1B1B1B"/>
                </a:solidFill>
                <a:latin typeface="Trebuchet MS"/>
                <a:cs typeface="Trebuchet MS"/>
              </a:rPr>
              <a:t>Farmers</a:t>
            </a:r>
            <a:endParaRPr sz="8300">
              <a:latin typeface="Trebuchet MS"/>
              <a:cs typeface="Trebuchet MS"/>
            </a:endParaRPr>
          </a:p>
          <a:p>
            <a:pPr algn="ctr" marL="3263265">
              <a:lnSpc>
                <a:spcPct val="100000"/>
              </a:lnSpc>
              <a:spcBef>
                <a:spcPts val="3870"/>
              </a:spcBef>
            </a:pP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HILL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DISTRICT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FOOD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420">
                <a:solidFill>
                  <a:srgbClr val="1B1B1B"/>
                </a:solidFill>
                <a:latin typeface="Trebuchet MS"/>
                <a:cs typeface="Trebuchet MS"/>
              </a:rPr>
              <a:t>ACCESS</a:t>
            </a:r>
            <a:r>
              <a:rPr dirty="0" sz="28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75">
                <a:solidFill>
                  <a:srgbClr val="1B1B1B"/>
                </a:solidFill>
                <a:latin typeface="Trebuchet MS"/>
                <a:cs typeface="Trebuchet MS"/>
              </a:rPr>
              <a:t>WORKING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GROUP</a:t>
            </a:r>
            <a:endParaRPr sz="2800">
              <a:latin typeface="Trebuchet MS"/>
              <a:cs typeface="Trebuchet MS"/>
            </a:endParaRPr>
          </a:p>
          <a:p>
            <a:pPr algn="ctr" marL="3978275" marR="707390">
              <a:lnSpc>
                <a:spcPct val="308400"/>
              </a:lnSpc>
            </a:pPr>
            <a:r>
              <a:rPr dirty="0" sz="2800" spc="310">
                <a:solidFill>
                  <a:srgbClr val="1B1B1B"/>
                </a:solidFill>
                <a:latin typeface="Trebuchet MS"/>
                <a:cs typeface="Trebuchet MS"/>
              </a:rPr>
              <a:t>HOMEWOOD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FOOD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420">
                <a:solidFill>
                  <a:srgbClr val="1B1B1B"/>
                </a:solidFill>
                <a:latin typeface="Trebuchet MS"/>
                <a:cs typeface="Trebuchet MS"/>
              </a:rPr>
              <a:t>ACCESS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75">
                <a:solidFill>
                  <a:srgbClr val="1B1B1B"/>
                </a:solidFill>
                <a:latin typeface="Trebuchet MS"/>
                <a:cs typeface="Trebuchet MS"/>
              </a:rPr>
              <a:t>WORKING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GROUP </a:t>
            </a:r>
            <a:r>
              <a:rPr dirty="0" sz="2800" spc="370">
                <a:solidFill>
                  <a:srgbClr val="1B1B1B"/>
                </a:solidFill>
                <a:latin typeface="Trebuchet MS"/>
                <a:cs typeface="Trebuchet MS"/>
              </a:rPr>
              <a:t>FARM</a:t>
            </a:r>
            <a:r>
              <a:rPr dirty="0" sz="28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30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75">
                <a:solidFill>
                  <a:srgbClr val="1B1B1B"/>
                </a:solidFill>
                <a:latin typeface="Trebuchet MS"/>
                <a:cs typeface="Trebuchet MS"/>
              </a:rPr>
              <a:t>TABLE</a:t>
            </a:r>
            <a:r>
              <a:rPr dirty="0" sz="28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25">
                <a:solidFill>
                  <a:srgbClr val="1B1B1B"/>
                </a:solidFill>
                <a:latin typeface="Trebuchet MS"/>
                <a:cs typeface="Trebuchet MS"/>
              </a:rPr>
              <a:t>BUY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75">
                <a:solidFill>
                  <a:srgbClr val="1B1B1B"/>
                </a:solidFill>
                <a:latin typeface="Trebuchet MS"/>
                <a:cs typeface="Trebuchet MS"/>
              </a:rPr>
              <a:t>LOCAL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8" y="247658"/>
            <a:ext cx="18288000" cy="10035540"/>
            <a:chOff x="88" y="247658"/>
            <a:chExt cx="18288000" cy="10035540"/>
          </a:xfrm>
        </p:grpSpPr>
        <p:sp>
          <p:nvSpPr>
            <p:cNvPr id="3" name="object 3" descr=""/>
            <p:cNvSpPr/>
            <p:nvPr/>
          </p:nvSpPr>
          <p:spPr>
            <a:xfrm>
              <a:off x="76" y="247661"/>
              <a:ext cx="18288000" cy="10035540"/>
            </a:xfrm>
            <a:custGeom>
              <a:avLst/>
              <a:gdLst/>
              <a:ahLst/>
              <a:cxnLst/>
              <a:rect l="l" t="t" r="r" b="b"/>
              <a:pathLst>
                <a:path w="18288000" h="10035540">
                  <a:moveTo>
                    <a:pt x="18287823" y="786168"/>
                  </a:moveTo>
                  <a:lnTo>
                    <a:pt x="16331451" y="786168"/>
                  </a:lnTo>
                  <a:lnTo>
                    <a:pt x="16040240" y="223558"/>
                  </a:lnTo>
                  <a:lnTo>
                    <a:pt x="16014002" y="179730"/>
                  </a:lnTo>
                  <a:lnTo>
                    <a:pt x="15982988" y="139979"/>
                  </a:lnTo>
                  <a:lnTo>
                    <a:pt x="15947670" y="104571"/>
                  </a:lnTo>
                  <a:lnTo>
                    <a:pt x="15908516" y="73825"/>
                  </a:lnTo>
                  <a:lnTo>
                    <a:pt x="15866021" y="48031"/>
                  </a:lnTo>
                  <a:lnTo>
                    <a:pt x="15820644" y="27444"/>
                  </a:lnTo>
                  <a:lnTo>
                    <a:pt x="15772880" y="12395"/>
                  </a:lnTo>
                  <a:lnTo>
                    <a:pt x="15723197" y="3149"/>
                  </a:lnTo>
                  <a:lnTo>
                    <a:pt x="15672067" y="0"/>
                  </a:lnTo>
                  <a:lnTo>
                    <a:pt x="12863043" y="0"/>
                  </a:lnTo>
                  <a:lnTo>
                    <a:pt x="12811913" y="3149"/>
                  </a:lnTo>
                  <a:lnTo>
                    <a:pt x="12762230" y="12395"/>
                  </a:lnTo>
                  <a:lnTo>
                    <a:pt x="12714453" y="27444"/>
                  </a:lnTo>
                  <a:lnTo>
                    <a:pt x="12669088" y="48031"/>
                  </a:lnTo>
                  <a:lnTo>
                    <a:pt x="12626581" y="73825"/>
                  </a:lnTo>
                  <a:lnTo>
                    <a:pt x="12587440" y="104571"/>
                  </a:lnTo>
                  <a:lnTo>
                    <a:pt x="12552121" y="139979"/>
                  </a:lnTo>
                  <a:lnTo>
                    <a:pt x="12521095" y="179730"/>
                  </a:lnTo>
                  <a:lnTo>
                    <a:pt x="12494870" y="223558"/>
                  </a:lnTo>
                  <a:lnTo>
                    <a:pt x="12203646" y="786168"/>
                  </a:lnTo>
                  <a:lnTo>
                    <a:pt x="0" y="786168"/>
                  </a:lnTo>
                  <a:lnTo>
                    <a:pt x="0" y="10034943"/>
                  </a:lnTo>
                  <a:lnTo>
                    <a:pt x="18287823" y="10034943"/>
                  </a:lnTo>
                  <a:lnTo>
                    <a:pt x="18287823" y="786168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6340698" y="247658"/>
              <a:ext cx="1947545" cy="800100"/>
            </a:xfrm>
            <a:custGeom>
              <a:avLst/>
              <a:gdLst/>
              <a:ahLst/>
              <a:cxnLst/>
              <a:rect l="l" t="t" r="r" b="b"/>
              <a:pathLst>
                <a:path w="1947544" h="800100">
                  <a:moveTo>
                    <a:pt x="1947303" y="800095"/>
                  </a:moveTo>
                  <a:lnTo>
                    <a:pt x="0" y="800095"/>
                  </a:lnTo>
                  <a:lnTo>
                    <a:pt x="298432" y="223557"/>
                  </a:lnTo>
                  <a:lnTo>
                    <a:pt x="324662" y="179729"/>
                  </a:lnTo>
                  <a:lnTo>
                    <a:pt x="355676" y="139971"/>
                  </a:lnTo>
                  <a:lnTo>
                    <a:pt x="390996" y="104574"/>
                  </a:lnTo>
                  <a:lnTo>
                    <a:pt x="430146" y="73828"/>
                  </a:lnTo>
                  <a:lnTo>
                    <a:pt x="472646" y="48023"/>
                  </a:lnTo>
                  <a:lnTo>
                    <a:pt x="518019" y="27447"/>
                  </a:lnTo>
                  <a:lnTo>
                    <a:pt x="565788" y="12392"/>
                  </a:lnTo>
                  <a:lnTo>
                    <a:pt x="615475" y="3146"/>
                  </a:lnTo>
                  <a:lnTo>
                    <a:pt x="666602" y="0"/>
                  </a:lnTo>
                  <a:lnTo>
                    <a:pt x="1947303" y="0"/>
                  </a:lnTo>
                  <a:lnTo>
                    <a:pt x="1947303" y="800095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724595" y="603397"/>
              <a:ext cx="590550" cy="92710"/>
            </a:xfrm>
            <a:custGeom>
              <a:avLst/>
              <a:gdLst/>
              <a:ahLst/>
              <a:cxnLst/>
              <a:rect l="l" t="t" r="r" b="b"/>
              <a:pathLst>
                <a:path w="590550" h="92709">
                  <a:moveTo>
                    <a:pt x="545147" y="92256"/>
                  </a:moveTo>
                  <a:lnTo>
                    <a:pt x="507375" y="71715"/>
                  </a:lnTo>
                  <a:lnTo>
                    <a:pt x="499744" y="46128"/>
                  </a:lnTo>
                  <a:lnTo>
                    <a:pt x="500623" y="37079"/>
                  </a:lnTo>
                  <a:lnTo>
                    <a:pt x="527767" y="3508"/>
                  </a:lnTo>
                  <a:lnTo>
                    <a:pt x="545147" y="0"/>
                  </a:lnTo>
                  <a:lnTo>
                    <a:pt x="554053" y="893"/>
                  </a:lnTo>
                  <a:lnTo>
                    <a:pt x="587096" y="28470"/>
                  </a:lnTo>
                  <a:lnTo>
                    <a:pt x="590549" y="46128"/>
                  </a:lnTo>
                  <a:lnTo>
                    <a:pt x="589670" y="55176"/>
                  </a:lnTo>
                  <a:lnTo>
                    <a:pt x="562527" y="88747"/>
                  </a:lnTo>
                  <a:lnTo>
                    <a:pt x="545147" y="92256"/>
                  </a:lnTo>
                  <a:close/>
                </a:path>
                <a:path w="590550" h="92709">
                  <a:moveTo>
                    <a:pt x="45402" y="92256"/>
                  </a:moveTo>
                  <a:lnTo>
                    <a:pt x="7630" y="71715"/>
                  </a:lnTo>
                  <a:lnTo>
                    <a:pt x="0" y="46128"/>
                  </a:lnTo>
                  <a:lnTo>
                    <a:pt x="878" y="37079"/>
                  </a:lnTo>
                  <a:lnTo>
                    <a:pt x="28022" y="3508"/>
                  </a:lnTo>
                  <a:lnTo>
                    <a:pt x="45402" y="0"/>
                  </a:lnTo>
                  <a:lnTo>
                    <a:pt x="54308" y="893"/>
                  </a:lnTo>
                  <a:lnTo>
                    <a:pt x="87351" y="28470"/>
                  </a:lnTo>
                  <a:lnTo>
                    <a:pt x="90805" y="46128"/>
                  </a:lnTo>
                  <a:lnTo>
                    <a:pt x="89926" y="55176"/>
                  </a:lnTo>
                  <a:lnTo>
                    <a:pt x="62782" y="88747"/>
                  </a:lnTo>
                  <a:lnTo>
                    <a:pt x="45402" y="92256"/>
                  </a:lnTo>
                  <a:close/>
                </a:path>
                <a:path w="590550" h="92709">
                  <a:moveTo>
                    <a:pt x="295274" y="92256"/>
                  </a:moveTo>
                  <a:lnTo>
                    <a:pt x="257503" y="71715"/>
                  </a:lnTo>
                  <a:lnTo>
                    <a:pt x="249872" y="46128"/>
                  </a:lnTo>
                  <a:lnTo>
                    <a:pt x="250751" y="37079"/>
                  </a:lnTo>
                  <a:lnTo>
                    <a:pt x="277895" y="3508"/>
                  </a:lnTo>
                  <a:lnTo>
                    <a:pt x="295274" y="0"/>
                  </a:lnTo>
                  <a:lnTo>
                    <a:pt x="304182" y="893"/>
                  </a:lnTo>
                  <a:lnTo>
                    <a:pt x="337230" y="28470"/>
                  </a:lnTo>
                  <a:lnTo>
                    <a:pt x="340677" y="46128"/>
                  </a:lnTo>
                  <a:lnTo>
                    <a:pt x="339799" y="55176"/>
                  </a:lnTo>
                  <a:lnTo>
                    <a:pt x="312661" y="88747"/>
                  </a:lnTo>
                  <a:lnTo>
                    <a:pt x="295274" y="92256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8080409"/>
              <a:ext cx="95099" cy="9531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8311931"/>
              <a:ext cx="95099" cy="9531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8311931"/>
              <a:ext cx="95099" cy="9531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8543452"/>
              <a:ext cx="95099" cy="9531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8543452"/>
              <a:ext cx="95099" cy="9531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8543452"/>
              <a:ext cx="95099" cy="9531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8774974"/>
              <a:ext cx="95099" cy="9531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8774974"/>
              <a:ext cx="95099" cy="9531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8774974"/>
              <a:ext cx="95099" cy="9531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8774974"/>
              <a:ext cx="95099" cy="9531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9006495"/>
              <a:ext cx="95099" cy="9531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9006495"/>
              <a:ext cx="95099" cy="9531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9006495"/>
              <a:ext cx="95099" cy="9531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9006495"/>
              <a:ext cx="95099" cy="9531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9006495"/>
              <a:ext cx="95099" cy="9531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9237766"/>
              <a:ext cx="95099" cy="9531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9237766"/>
              <a:ext cx="95099" cy="9531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9237766"/>
              <a:ext cx="95099" cy="9531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9237766"/>
              <a:ext cx="95099" cy="9531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9237766"/>
              <a:ext cx="95099" cy="9531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657" y="9237766"/>
              <a:ext cx="95099" cy="9531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9469287"/>
              <a:ext cx="95099" cy="95317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9469287"/>
              <a:ext cx="95099" cy="95317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9469287"/>
              <a:ext cx="95099" cy="9531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9469287"/>
              <a:ext cx="95099" cy="95317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9469287"/>
              <a:ext cx="95099" cy="9531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657" y="9469287"/>
              <a:ext cx="95099" cy="9531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4652" y="9469287"/>
              <a:ext cx="95099" cy="9531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9700809"/>
              <a:ext cx="95099" cy="9531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9700809"/>
              <a:ext cx="95099" cy="9531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9700809"/>
              <a:ext cx="95099" cy="95317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9700809"/>
              <a:ext cx="95099" cy="95317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9700809"/>
              <a:ext cx="95099" cy="9531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4652" y="9700809"/>
              <a:ext cx="95099" cy="95317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657" y="9700809"/>
              <a:ext cx="95099" cy="95317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9646" y="9700809"/>
              <a:ext cx="95099" cy="95317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9932330"/>
              <a:ext cx="95099" cy="95317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9932330"/>
              <a:ext cx="95099" cy="95317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9932330"/>
              <a:ext cx="95099" cy="9531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9932330"/>
              <a:ext cx="95099" cy="95317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657" y="9932330"/>
              <a:ext cx="95099" cy="95317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9932330"/>
              <a:ext cx="95099" cy="95317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4652" y="9932330"/>
              <a:ext cx="95099" cy="95317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9646" y="9932330"/>
              <a:ext cx="95099" cy="9531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4391" y="9932330"/>
              <a:ext cx="95099" cy="95317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10163851"/>
              <a:ext cx="95099" cy="95317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10163851"/>
              <a:ext cx="95099" cy="95317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10163851"/>
              <a:ext cx="95099" cy="95317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10163851"/>
              <a:ext cx="95099" cy="9531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10163851"/>
              <a:ext cx="95099" cy="95317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4652" y="10163851"/>
              <a:ext cx="95099" cy="95317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657" y="10163851"/>
              <a:ext cx="95099" cy="95317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4391" y="10163851"/>
              <a:ext cx="95099" cy="95317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9646" y="10163851"/>
              <a:ext cx="95099" cy="95317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9386" y="10163851"/>
              <a:ext cx="90823" cy="95317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941" y="8080409"/>
              <a:ext cx="95099" cy="95317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941" y="8311931"/>
              <a:ext cx="95099" cy="95317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8935" y="8311931"/>
              <a:ext cx="95099" cy="95317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941" y="8543452"/>
              <a:ext cx="95099" cy="95317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8935" y="8543452"/>
              <a:ext cx="95099" cy="95317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3680" y="8543452"/>
              <a:ext cx="95099" cy="95317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941" y="8774974"/>
              <a:ext cx="95099" cy="95317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8935" y="8774974"/>
              <a:ext cx="95099" cy="95317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3680" y="8774974"/>
              <a:ext cx="95099" cy="95317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8675" y="8774974"/>
              <a:ext cx="95099" cy="95317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941" y="9006495"/>
              <a:ext cx="95099" cy="95317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8935" y="9006495"/>
              <a:ext cx="95099" cy="95317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8675" y="9006495"/>
              <a:ext cx="95099" cy="95317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3680" y="9006495"/>
              <a:ext cx="95099" cy="95317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3669" y="9006495"/>
              <a:ext cx="95099" cy="95317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941" y="9237766"/>
              <a:ext cx="95099" cy="95317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3680" y="9237766"/>
              <a:ext cx="95099" cy="95317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8935" y="9237766"/>
              <a:ext cx="95099" cy="95317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8675" y="9237766"/>
              <a:ext cx="95099" cy="95317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8413" y="9237766"/>
              <a:ext cx="95099" cy="95317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3669" y="9237766"/>
              <a:ext cx="95099" cy="95317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941" y="9469287"/>
              <a:ext cx="95099" cy="95317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8935" y="9469287"/>
              <a:ext cx="95099" cy="95317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3680" y="9469287"/>
              <a:ext cx="95099" cy="95317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8675" y="9469287"/>
              <a:ext cx="95099" cy="95317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3669" y="9469287"/>
              <a:ext cx="95099" cy="95317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8413" y="9469287"/>
              <a:ext cx="95099" cy="95317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3408" y="9469287"/>
              <a:ext cx="95099" cy="95317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941" y="9700809"/>
              <a:ext cx="95099" cy="95317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8935" y="9700809"/>
              <a:ext cx="95099" cy="95317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3680" y="9700809"/>
              <a:ext cx="95099" cy="95317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8675" y="9700809"/>
              <a:ext cx="95099" cy="95317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3669" y="9700809"/>
              <a:ext cx="95099" cy="95317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8413" y="9700809"/>
              <a:ext cx="95099" cy="95317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3408" y="9700809"/>
              <a:ext cx="95099" cy="95317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8403" y="9700809"/>
              <a:ext cx="95099" cy="95317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941" y="9932330"/>
              <a:ext cx="95099" cy="95317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8935" y="9932330"/>
              <a:ext cx="95099" cy="95317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3680" y="9932330"/>
              <a:ext cx="95099" cy="95317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8675" y="9932330"/>
              <a:ext cx="95099" cy="95317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8413" y="9932330"/>
              <a:ext cx="95099" cy="95317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3669" y="9932330"/>
              <a:ext cx="95099" cy="95317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3408" y="9932330"/>
              <a:ext cx="95099" cy="95317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8403" y="9932330"/>
              <a:ext cx="95099" cy="95317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3147" y="9932330"/>
              <a:ext cx="95099" cy="95317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941" y="10163851"/>
              <a:ext cx="95099" cy="95317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8935" y="10163851"/>
              <a:ext cx="95099" cy="95317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3680" y="10163851"/>
              <a:ext cx="95099" cy="95317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8675" y="10163851"/>
              <a:ext cx="95099" cy="95317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3669" y="10163851"/>
              <a:ext cx="95099" cy="95317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8413" y="10163851"/>
              <a:ext cx="95099" cy="95317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3408" y="10163851"/>
              <a:ext cx="95099" cy="95317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8403" y="10163851"/>
              <a:ext cx="95099" cy="95317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3147" y="10163851"/>
              <a:ext cx="95099" cy="95317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8142" y="10163851"/>
              <a:ext cx="90823" cy="95317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5764843"/>
              <a:ext cx="95099" cy="95317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5996365"/>
              <a:ext cx="95099" cy="95317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5996365"/>
              <a:ext cx="95099" cy="95317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6227886"/>
              <a:ext cx="95099" cy="95317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6227886"/>
              <a:ext cx="95099" cy="95317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6227886"/>
              <a:ext cx="95099" cy="95317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6459408"/>
              <a:ext cx="95099" cy="95317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6459408"/>
              <a:ext cx="95099" cy="95317"/>
            </a:xfrm>
            <a:prstGeom prst="rect">
              <a:avLst/>
            </a:prstGeom>
          </p:spPr>
        </p:pic>
        <p:pic>
          <p:nvPicPr>
            <p:cNvPr id="124" name="object 12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6459408"/>
              <a:ext cx="95099" cy="95317"/>
            </a:xfrm>
            <a:prstGeom prst="rect">
              <a:avLst/>
            </a:prstGeom>
          </p:spPr>
        </p:pic>
        <p:pic>
          <p:nvPicPr>
            <p:cNvPr id="125" name="object 12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6459408"/>
              <a:ext cx="95099" cy="95317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6690929"/>
              <a:ext cx="95099" cy="95317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6690929"/>
              <a:ext cx="95099" cy="95317"/>
            </a:xfrm>
            <a:prstGeom prst="rect">
              <a:avLst/>
            </a:prstGeom>
          </p:spPr>
        </p:pic>
        <p:pic>
          <p:nvPicPr>
            <p:cNvPr id="128" name="object 12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6690929"/>
              <a:ext cx="95099" cy="95317"/>
            </a:xfrm>
            <a:prstGeom prst="rect">
              <a:avLst/>
            </a:prstGeom>
          </p:spPr>
        </p:pic>
        <p:pic>
          <p:nvPicPr>
            <p:cNvPr id="129" name="object 12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6690929"/>
              <a:ext cx="95099" cy="95317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6690929"/>
              <a:ext cx="95099" cy="95317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6922200"/>
              <a:ext cx="95099" cy="95317"/>
            </a:xfrm>
            <a:prstGeom prst="rect">
              <a:avLst/>
            </a:prstGeom>
          </p:spPr>
        </p:pic>
        <p:pic>
          <p:nvPicPr>
            <p:cNvPr id="132" name="object 13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6922200"/>
              <a:ext cx="95099" cy="95317"/>
            </a:xfrm>
            <a:prstGeom prst="rect">
              <a:avLst/>
            </a:prstGeom>
          </p:spPr>
        </p:pic>
        <p:pic>
          <p:nvPicPr>
            <p:cNvPr id="133" name="object 13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6922200"/>
              <a:ext cx="95099" cy="95317"/>
            </a:xfrm>
            <a:prstGeom prst="rect">
              <a:avLst/>
            </a:prstGeom>
          </p:spPr>
        </p:pic>
        <p:pic>
          <p:nvPicPr>
            <p:cNvPr id="134" name="object 13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6922200"/>
              <a:ext cx="95099" cy="95317"/>
            </a:xfrm>
            <a:prstGeom prst="rect">
              <a:avLst/>
            </a:prstGeom>
          </p:spPr>
        </p:pic>
        <p:pic>
          <p:nvPicPr>
            <p:cNvPr id="135" name="object 13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6922200"/>
              <a:ext cx="95099" cy="95317"/>
            </a:xfrm>
            <a:prstGeom prst="rect">
              <a:avLst/>
            </a:prstGeom>
          </p:spPr>
        </p:pic>
        <p:pic>
          <p:nvPicPr>
            <p:cNvPr id="136" name="object 13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657" y="6922200"/>
              <a:ext cx="95099" cy="95317"/>
            </a:xfrm>
            <a:prstGeom prst="rect">
              <a:avLst/>
            </a:prstGeom>
          </p:spPr>
        </p:pic>
        <p:pic>
          <p:nvPicPr>
            <p:cNvPr id="137" name="object 13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7153721"/>
              <a:ext cx="95099" cy="95317"/>
            </a:xfrm>
            <a:prstGeom prst="rect">
              <a:avLst/>
            </a:prstGeom>
          </p:spPr>
        </p:pic>
        <p:pic>
          <p:nvPicPr>
            <p:cNvPr id="138" name="object 13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7153721"/>
              <a:ext cx="95099" cy="95317"/>
            </a:xfrm>
            <a:prstGeom prst="rect">
              <a:avLst/>
            </a:prstGeom>
          </p:spPr>
        </p:pic>
        <p:pic>
          <p:nvPicPr>
            <p:cNvPr id="139" name="object 13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7153721"/>
              <a:ext cx="95099" cy="95317"/>
            </a:xfrm>
            <a:prstGeom prst="rect">
              <a:avLst/>
            </a:prstGeom>
          </p:spPr>
        </p:pic>
        <p:pic>
          <p:nvPicPr>
            <p:cNvPr id="140" name="object 14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7153721"/>
              <a:ext cx="95099" cy="95317"/>
            </a:xfrm>
            <a:prstGeom prst="rect">
              <a:avLst/>
            </a:prstGeom>
          </p:spPr>
        </p:pic>
        <p:pic>
          <p:nvPicPr>
            <p:cNvPr id="141" name="object 14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7153721"/>
              <a:ext cx="95099" cy="95317"/>
            </a:xfrm>
            <a:prstGeom prst="rect">
              <a:avLst/>
            </a:prstGeom>
          </p:spPr>
        </p:pic>
        <p:pic>
          <p:nvPicPr>
            <p:cNvPr id="142" name="object 14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657" y="7153721"/>
              <a:ext cx="95099" cy="95317"/>
            </a:xfrm>
            <a:prstGeom prst="rect">
              <a:avLst/>
            </a:prstGeom>
          </p:spPr>
        </p:pic>
        <p:pic>
          <p:nvPicPr>
            <p:cNvPr id="143" name="object 14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4652" y="7153721"/>
              <a:ext cx="95099" cy="95317"/>
            </a:xfrm>
            <a:prstGeom prst="rect">
              <a:avLst/>
            </a:prstGeom>
          </p:spPr>
        </p:pic>
        <p:pic>
          <p:nvPicPr>
            <p:cNvPr id="144" name="object 14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7385242"/>
              <a:ext cx="95099" cy="95317"/>
            </a:xfrm>
            <a:prstGeom prst="rect">
              <a:avLst/>
            </a:prstGeom>
          </p:spPr>
        </p:pic>
        <p:pic>
          <p:nvPicPr>
            <p:cNvPr id="145" name="object 14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7385242"/>
              <a:ext cx="95099" cy="95317"/>
            </a:xfrm>
            <a:prstGeom prst="rect">
              <a:avLst/>
            </a:prstGeom>
          </p:spPr>
        </p:pic>
        <p:pic>
          <p:nvPicPr>
            <p:cNvPr id="146" name="object 14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7385242"/>
              <a:ext cx="95099" cy="95317"/>
            </a:xfrm>
            <a:prstGeom prst="rect">
              <a:avLst/>
            </a:prstGeom>
          </p:spPr>
        </p:pic>
        <p:pic>
          <p:nvPicPr>
            <p:cNvPr id="147" name="object 14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7385242"/>
              <a:ext cx="95099" cy="95317"/>
            </a:xfrm>
            <a:prstGeom prst="rect">
              <a:avLst/>
            </a:prstGeom>
          </p:spPr>
        </p:pic>
        <p:pic>
          <p:nvPicPr>
            <p:cNvPr id="148" name="object 14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657" y="7385242"/>
              <a:ext cx="95099" cy="95317"/>
            </a:xfrm>
            <a:prstGeom prst="rect">
              <a:avLst/>
            </a:prstGeom>
          </p:spPr>
        </p:pic>
        <p:pic>
          <p:nvPicPr>
            <p:cNvPr id="149" name="object 14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7385242"/>
              <a:ext cx="95099" cy="95317"/>
            </a:xfrm>
            <a:prstGeom prst="rect">
              <a:avLst/>
            </a:prstGeom>
          </p:spPr>
        </p:pic>
        <p:pic>
          <p:nvPicPr>
            <p:cNvPr id="150" name="object 15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4652" y="7385242"/>
              <a:ext cx="95099" cy="95317"/>
            </a:xfrm>
            <a:prstGeom prst="rect">
              <a:avLst/>
            </a:prstGeom>
          </p:spPr>
        </p:pic>
        <p:pic>
          <p:nvPicPr>
            <p:cNvPr id="151" name="object 15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9646" y="7385242"/>
              <a:ext cx="95099" cy="95317"/>
            </a:xfrm>
            <a:prstGeom prst="rect">
              <a:avLst/>
            </a:prstGeom>
          </p:spPr>
        </p:pic>
        <p:pic>
          <p:nvPicPr>
            <p:cNvPr id="152" name="object 15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7616764"/>
              <a:ext cx="95099" cy="95317"/>
            </a:xfrm>
            <a:prstGeom prst="rect">
              <a:avLst/>
            </a:prstGeom>
          </p:spPr>
        </p:pic>
        <p:pic>
          <p:nvPicPr>
            <p:cNvPr id="153" name="object 15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7616764"/>
              <a:ext cx="95099" cy="95317"/>
            </a:xfrm>
            <a:prstGeom prst="rect">
              <a:avLst/>
            </a:prstGeom>
          </p:spPr>
        </p:pic>
        <p:pic>
          <p:nvPicPr>
            <p:cNvPr id="154" name="object 15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7616764"/>
              <a:ext cx="95099" cy="95317"/>
            </a:xfrm>
            <a:prstGeom prst="rect">
              <a:avLst/>
            </a:prstGeom>
          </p:spPr>
        </p:pic>
        <p:pic>
          <p:nvPicPr>
            <p:cNvPr id="155" name="object 15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7616764"/>
              <a:ext cx="95099" cy="95317"/>
            </a:xfrm>
            <a:prstGeom prst="rect">
              <a:avLst/>
            </a:prstGeom>
          </p:spPr>
        </p:pic>
        <p:pic>
          <p:nvPicPr>
            <p:cNvPr id="156" name="object 15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7616764"/>
              <a:ext cx="95099" cy="95317"/>
            </a:xfrm>
            <a:prstGeom prst="rect">
              <a:avLst/>
            </a:prstGeom>
          </p:spPr>
        </p:pic>
        <p:pic>
          <p:nvPicPr>
            <p:cNvPr id="157" name="object 15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657" y="7616764"/>
              <a:ext cx="95099" cy="95317"/>
            </a:xfrm>
            <a:prstGeom prst="rect">
              <a:avLst/>
            </a:prstGeom>
          </p:spPr>
        </p:pic>
        <p:pic>
          <p:nvPicPr>
            <p:cNvPr id="158" name="object 15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4652" y="7616764"/>
              <a:ext cx="95099" cy="95317"/>
            </a:xfrm>
            <a:prstGeom prst="rect">
              <a:avLst/>
            </a:prstGeom>
          </p:spPr>
        </p:pic>
        <p:pic>
          <p:nvPicPr>
            <p:cNvPr id="159" name="object 15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9646" y="7616764"/>
              <a:ext cx="95099" cy="95317"/>
            </a:xfrm>
            <a:prstGeom prst="rect">
              <a:avLst/>
            </a:prstGeom>
          </p:spPr>
        </p:pic>
        <p:pic>
          <p:nvPicPr>
            <p:cNvPr id="160" name="object 16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4391" y="7616764"/>
              <a:ext cx="95099" cy="95317"/>
            </a:xfrm>
            <a:prstGeom prst="rect">
              <a:avLst/>
            </a:prstGeom>
          </p:spPr>
        </p:pic>
        <p:pic>
          <p:nvPicPr>
            <p:cNvPr id="161" name="object 16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5" y="7848286"/>
              <a:ext cx="95099" cy="95317"/>
            </a:xfrm>
            <a:prstGeom prst="rect">
              <a:avLst/>
            </a:prstGeom>
          </p:spPr>
        </p:pic>
        <p:pic>
          <p:nvPicPr>
            <p:cNvPr id="162" name="object 16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179" y="7848286"/>
              <a:ext cx="95099" cy="95317"/>
            </a:xfrm>
            <a:prstGeom prst="rect">
              <a:avLst/>
            </a:prstGeom>
          </p:spPr>
        </p:pic>
        <p:pic>
          <p:nvPicPr>
            <p:cNvPr id="163" name="object 16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7848286"/>
              <a:ext cx="95099" cy="95317"/>
            </a:xfrm>
            <a:prstGeom prst="rect">
              <a:avLst/>
            </a:prstGeom>
          </p:spPr>
        </p:pic>
        <p:pic>
          <p:nvPicPr>
            <p:cNvPr id="164" name="object 16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918" y="7848286"/>
              <a:ext cx="95099" cy="95317"/>
            </a:xfrm>
            <a:prstGeom prst="rect">
              <a:avLst/>
            </a:prstGeom>
          </p:spPr>
        </p:pic>
        <p:pic>
          <p:nvPicPr>
            <p:cNvPr id="165" name="object 16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913" y="7848286"/>
              <a:ext cx="95099" cy="95317"/>
            </a:xfrm>
            <a:prstGeom prst="rect">
              <a:avLst/>
            </a:prstGeom>
          </p:spPr>
        </p:pic>
        <p:pic>
          <p:nvPicPr>
            <p:cNvPr id="166" name="object 16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4652" y="7848286"/>
              <a:ext cx="95099" cy="95317"/>
            </a:xfrm>
            <a:prstGeom prst="rect">
              <a:avLst/>
            </a:prstGeom>
          </p:spPr>
        </p:pic>
        <p:pic>
          <p:nvPicPr>
            <p:cNvPr id="167" name="object 16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657" y="7848286"/>
              <a:ext cx="95099" cy="95317"/>
            </a:xfrm>
            <a:prstGeom prst="rect">
              <a:avLst/>
            </a:prstGeom>
          </p:spPr>
        </p:pic>
        <p:pic>
          <p:nvPicPr>
            <p:cNvPr id="168" name="object 16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9646" y="7848286"/>
              <a:ext cx="95099" cy="95317"/>
            </a:xfrm>
            <a:prstGeom prst="rect">
              <a:avLst/>
            </a:prstGeom>
          </p:spPr>
        </p:pic>
        <p:pic>
          <p:nvPicPr>
            <p:cNvPr id="169" name="object 16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4391" y="7848286"/>
              <a:ext cx="95099" cy="95317"/>
            </a:xfrm>
            <a:prstGeom prst="rect">
              <a:avLst/>
            </a:prstGeom>
          </p:spPr>
        </p:pic>
        <p:pic>
          <p:nvPicPr>
            <p:cNvPr id="170" name="object 17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9386" y="7848286"/>
              <a:ext cx="90823" cy="95317"/>
            </a:xfrm>
            <a:prstGeom prst="rect">
              <a:avLst/>
            </a:prstGeom>
          </p:spPr>
        </p:pic>
      </p:grpSp>
      <p:sp>
        <p:nvSpPr>
          <p:cNvPr id="171" name="object 171"/>
          <p:cNvSpPr txBox="1">
            <a:spLocks noGrp="1"/>
          </p:cNvSpPr>
          <p:nvPr>
            <p:ph type="title"/>
          </p:nvPr>
        </p:nvSpPr>
        <p:spPr>
          <a:xfrm>
            <a:off x="9241535" y="2590988"/>
            <a:ext cx="7793355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530" b="0">
                <a:latin typeface="Gill Sans MT"/>
                <a:cs typeface="Gill Sans MT"/>
              </a:rPr>
              <a:t>Stay</a:t>
            </a:r>
            <a:r>
              <a:rPr dirty="0" sz="5600" spc="405" b="0">
                <a:latin typeface="Gill Sans MT"/>
                <a:cs typeface="Gill Sans MT"/>
              </a:rPr>
              <a:t> </a:t>
            </a:r>
            <a:r>
              <a:rPr dirty="0" sz="5600" spc="665" b="0">
                <a:latin typeface="Gill Sans MT"/>
                <a:cs typeface="Gill Sans MT"/>
              </a:rPr>
              <a:t>In</a:t>
            </a:r>
            <a:r>
              <a:rPr dirty="0" sz="5600" spc="405" b="0">
                <a:latin typeface="Gill Sans MT"/>
                <a:cs typeface="Gill Sans MT"/>
              </a:rPr>
              <a:t> </a:t>
            </a:r>
            <a:r>
              <a:rPr dirty="0" sz="5600" spc="415" b="0">
                <a:latin typeface="Gill Sans MT"/>
                <a:cs typeface="Gill Sans MT"/>
              </a:rPr>
              <a:t>Touch</a:t>
            </a:r>
            <a:r>
              <a:rPr dirty="0" sz="5600" spc="409" b="0">
                <a:latin typeface="Gill Sans MT"/>
                <a:cs typeface="Gill Sans MT"/>
              </a:rPr>
              <a:t> </a:t>
            </a:r>
            <a:r>
              <a:rPr dirty="0" sz="5600" spc="280" b="0">
                <a:latin typeface="Gill Sans MT"/>
                <a:cs typeface="Gill Sans MT"/>
              </a:rPr>
              <a:t>With</a:t>
            </a:r>
            <a:r>
              <a:rPr dirty="0" sz="5600" spc="405" b="0">
                <a:latin typeface="Gill Sans MT"/>
                <a:cs typeface="Gill Sans MT"/>
              </a:rPr>
              <a:t> </a:t>
            </a:r>
            <a:r>
              <a:rPr dirty="0" sz="5600" spc="250" b="0">
                <a:latin typeface="Gill Sans MT"/>
                <a:cs typeface="Gill Sans MT"/>
              </a:rPr>
              <a:t>Us</a:t>
            </a:r>
            <a:endParaRPr sz="5600">
              <a:latin typeface="Gill Sans MT"/>
              <a:cs typeface="Gill Sans MT"/>
            </a:endParaRPr>
          </a:p>
        </p:txBody>
      </p:sp>
      <p:sp>
        <p:nvSpPr>
          <p:cNvPr id="172" name="object 172" descr=""/>
          <p:cNvSpPr txBox="1"/>
          <p:nvPr/>
        </p:nvSpPr>
        <p:spPr>
          <a:xfrm>
            <a:off x="11194385" y="4058856"/>
            <a:ext cx="3747135" cy="33769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50" spc="204" b="1">
                <a:solidFill>
                  <a:srgbClr val="1B1B1B"/>
                </a:solidFill>
                <a:latin typeface="Trebuchet MS"/>
                <a:cs typeface="Trebuchet MS"/>
              </a:rPr>
              <a:t>EMAIL</a:t>
            </a:r>
            <a:endParaRPr sz="2250">
              <a:latin typeface="Trebuchet MS"/>
              <a:cs typeface="Trebuchet MS"/>
            </a:endParaRPr>
          </a:p>
          <a:p>
            <a:pPr marL="12700" marR="5080">
              <a:lnSpc>
                <a:spcPct val="106800"/>
              </a:lnSpc>
              <a:spcBef>
                <a:spcPts val="2065"/>
              </a:spcBef>
            </a:pP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Erin</a:t>
            </a:r>
            <a:r>
              <a:rPr dirty="0" sz="2400" spc="7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55">
                <a:solidFill>
                  <a:srgbClr val="1B1B1B"/>
                </a:solidFill>
                <a:latin typeface="Lucida Sans"/>
                <a:cs typeface="Lucida Sans"/>
              </a:rPr>
              <a:t>Hart </a:t>
            </a:r>
            <a:r>
              <a:rPr dirty="0" sz="2400" spc="-10">
                <a:solidFill>
                  <a:srgbClr val="1B1B1B"/>
                </a:solidFill>
                <a:latin typeface="Lucida Sans"/>
                <a:cs typeface="Lucida Sans"/>
                <a:hlinkClick r:id="rId4"/>
              </a:rPr>
              <a:t>erin@farmtotablepa.com</a:t>
            </a:r>
            <a:r>
              <a:rPr dirty="0" sz="2400" spc="-1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55">
                <a:solidFill>
                  <a:srgbClr val="1B1B1B"/>
                </a:solidFill>
                <a:latin typeface="Lucida Sans"/>
                <a:cs typeface="Lucida Sans"/>
              </a:rPr>
              <a:t>Executive</a:t>
            </a:r>
            <a:r>
              <a:rPr dirty="0" sz="24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-10">
                <a:solidFill>
                  <a:srgbClr val="1B1B1B"/>
                </a:solidFill>
                <a:latin typeface="Lucida Sans"/>
                <a:cs typeface="Lucida Sans"/>
              </a:rPr>
              <a:t>Director</a:t>
            </a:r>
            <a:endParaRPr sz="2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85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250" spc="204" b="1">
                <a:solidFill>
                  <a:srgbClr val="1B1B1B"/>
                </a:solidFill>
                <a:latin typeface="Trebuchet MS"/>
                <a:cs typeface="Trebuchet MS"/>
              </a:rPr>
              <a:t>MOBILE</a:t>
            </a:r>
            <a:endParaRPr sz="2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dirty="0" sz="2400" spc="-70">
                <a:solidFill>
                  <a:srgbClr val="1B1B1B"/>
                </a:solidFill>
                <a:latin typeface="Lucida Sans"/>
                <a:cs typeface="Lucida Sans"/>
              </a:rPr>
              <a:t>412-</a:t>
            </a:r>
            <a:r>
              <a:rPr dirty="0" sz="2400" spc="70">
                <a:solidFill>
                  <a:srgbClr val="1B1B1B"/>
                </a:solidFill>
                <a:latin typeface="Lucida Sans"/>
                <a:cs typeface="Lucida Sans"/>
              </a:rPr>
              <a:t>657-</a:t>
            </a:r>
            <a:r>
              <a:rPr dirty="0" sz="2400" spc="-20">
                <a:solidFill>
                  <a:srgbClr val="1B1B1B"/>
                </a:solidFill>
                <a:latin typeface="Lucida Sans"/>
                <a:cs typeface="Lucida Sans"/>
              </a:rPr>
              <a:t>3028</a:t>
            </a:r>
            <a:endParaRPr sz="2400">
              <a:latin typeface="Lucida Sans"/>
              <a:cs typeface="Lucida Sans"/>
            </a:endParaRPr>
          </a:p>
        </p:txBody>
      </p:sp>
      <p:grpSp>
        <p:nvGrpSpPr>
          <p:cNvPr id="173" name="object 173" descr=""/>
          <p:cNvGrpSpPr/>
          <p:nvPr/>
        </p:nvGrpSpPr>
        <p:grpSpPr>
          <a:xfrm>
            <a:off x="856601" y="809847"/>
            <a:ext cx="8410575" cy="8947150"/>
            <a:chOff x="856601" y="809847"/>
            <a:chExt cx="8410575" cy="8947150"/>
          </a:xfrm>
        </p:grpSpPr>
        <p:pic>
          <p:nvPicPr>
            <p:cNvPr id="174" name="object 17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0854" y="3700822"/>
              <a:ext cx="4419653" cy="5828786"/>
            </a:xfrm>
            <a:prstGeom prst="rect">
              <a:avLst/>
            </a:prstGeom>
          </p:spPr>
        </p:pic>
        <p:pic>
          <p:nvPicPr>
            <p:cNvPr id="175" name="object 17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9758" y="8393408"/>
              <a:ext cx="1800921" cy="1363244"/>
            </a:xfrm>
            <a:prstGeom prst="rect">
              <a:avLst/>
            </a:prstGeom>
          </p:spPr>
        </p:pic>
        <p:sp>
          <p:nvSpPr>
            <p:cNvPr id="176" name="object 176" descr=""/>
            <p:cNvSpPr/>
            <p:nvPr/>
          </p:nvSpPr>
          <p:spPr>
            <a:xfrm>
              <a:off x="7988755" y="3440031"/>
              <a:ext cx="1278890" cy="1204595"/>
            </a:xfrm>
            <a:custGeom>
              <a:avLst/>
              <a:gdLst/>
              <a:ahLst/>
              <a:cxnLst/>
              <a:rect l="l" t="t" r="r" b="b"/>
              <a:pathLst>
                <a:path w="1278890" h="1204595">
                  <a:moveTo>
                    <a:pt x="1154087" y="591467"/>
                  </a:moveTo>
                  <a:lnTo>
                    <a:pt x="594263" y="163606"/>
                  </a:lnTo>
                  <a:lnTo>
                    <a:pt x="679629" y="225652"/>
                  </a:lnTo>
                  <a:lnTo>
                    <a:pt x="1036633" y="498503"/>
                  </a:lnTo>
                  <a:lnTo>
                    <a:pt x="1075528" y="529828"/>
                  </a:lnTo>
                  <a:lnTo>
                    <a:pt x="1115193" y="560143"/>
                  </a:lnTo>
                  <a:lnTo>
                    <a:pt x="1154087" y="591467"/>
                  </a:lnTo>
                  <a:close/>
                </a:path>
                <a:path w="1278890" h="1204595">
                  <a:moveTo>
                    <a:pt x="544353" y="967841"/>
                  </a:moveTo>
                  <a:lnTo>
                    <a:pt x="457710" y="901622"/>
                  </a:lnTo>
                  <a:lnTo>
                    <a:pt x="416871" y="868811"/>
                  </a:lnTo>
                  <a:lnTo>
                    <a:pt x="375261" y="837010"/>
                  </a:lnTo>
                  <a:lnTo>
                    <a:pt x="210786" y="704911"/>
                  </a:lnTo>
                  <a:lnTo>
                    <a:pt x="170346" y="670807"/>
                  </a:lnTo>
                  <a:lnTo>
                    <a:pt x="129133" y="637710"/>
                  </a:lnTo>
                  <a:lnTo>
                    <a:pt x="87147" y="605621"/>
                  </a:lnTo>
                  <a:lnTo>
                    <a:pt x="4707" y="539417"/>
                  </a:lnTo>
                  <a:lnTo>
                    <a:pt x="604" y="534683"/>
                  </a:lnTo>
                  <a:lnTo>
                    <a:pt x="0" y="527827"/>
                  </a:lnTo>
                  <a:lnTo>
                    <a:pt x="1544" y="522614"/>
                  </a:lnTo>
                  <a:lnTo>
                    <a:pt x="6972" y="518770"/>
                  </a:lnTo>
                  <a:lnTo>
                    <a:pt x="29178" y="513363"/>
                  </a:lnTo>
                  <a:lnTo>
                    <a:pt x="51031" y="510884"/>
                  </a:lnTo>
                  <a:lnTo>
                    <a:pt x="73259" y="508691"/>
                  </a:lnTo>
                  <a:lnTo>
                    <a:pt x="95050" y="506164"/>
                  </a:lnTo>
                  <a:lnTo>
                    <a:pt x="135068" y="490394"/>
                  </a:lnTo>
                  <a:lnTo>
                    <a:pt x="140466" y="486527"/>
                  </a:lnTo>
                  <a:lnTo>
                    <a:pt x="134429" y="472322"/>
                  </a:lnTo>
                  <a:lnTo>
                    <a:pt x="129701" y="467111"/>
                  </a:lnTo>
                  <a:lnTo>
                    <a:pt x="126232" y="461263"/>
                  </a:lnTo>
                  <a:lnTo>
                    <a:pt x="107308" y="419626"/>
                  </a:lnTo>
                  <a:lnTo>
                    <a:pt x="95690" y="375580"/>
                  </a:lnTo>
                  <a:lnTo>
                    <a:pt x="95167" y="363991"/>
                  </a:lnTo>
                  <a:lnTo>
                    <a:pt x="96140" y="353546"/>
                  </a:lnTo>
                  <a:lnTo>
                    <a:pt x="100713" y="344253"/>
                  </a:lnTo>
                  <a:lnTo>
                    <a:pt x="110217" y="337131"/>
                  </a:lnTo>
                  <a:lnTo>
                    <a:pt x="119615" y="336322"/>
                  </a:lnTo>
                  <a:lnTo>
                    <a:pt x="129984" y="337853"/>
                  </a:lnTo>
                  <a:lnTo>
                    <a:pt x="140261" y="340912"/>
                  </a:lnTo>
                  <a:lnTo>
                    <a:pt x="150154" y="343678"/>
                  </a:lnTo>
                  <a:lnTo>
                    <a:pt x="168408" y="346440"/>
                  </a:lnTo>
                  <a:lnTo>
                    <a:pt x="185839" y="348572"/>
                  </a:lnTo>
                  <a:lnTo>
                    <a:pt x="203963" y="348038"/>
                  </a:lnTo>
                  <a:lnTo>
                    <a:pt x="221987" y="345829"/>
                  </a:lnTo>
                  <a:lnTo>
                    <a:pt x="214332" y="328789"/>
                  </a:lnTo>
                  <a:lnTo>
                    <a:pt x="208108" y="311245"/>
                  </a:lnTo>
                  <a:lnTo>
                    <a:pt x="204169" y="292250"/>
                  </a:lnTo>
                  <a:lnTo>
                    <a:pt x="201053" y="273885"/>
                  </a:lnTo>
                  <a:lnTo>
                    <a:pt x="199595" y="263179"/>
                  </a:lnTo>
                  <a:lnTo>
                    <a:pt x="199030" y="251559"/>
                  </a:lnTo>
                  <a:lnTo>
                    <a:pt x="199049" y="240384"/>
                  </a:lnTo>
                  <a:lnTo>
                    <a:pt x="221658" y="208111"/>
                  </a:lnTo>
                  <a:lnTo>
                    <a:pt x="267563" y="203234"/>
                  </a:lnTo>
                  <a:lnTo>
                    <a:pt x="285168" y="200705"/>
                  </a:lnTo>
                  <a:lnTo>
                    <a:pt x="302121" y="199276"/>
                  </a:lnTo>
                  <a:lnTo>
                    <a:pt x="319259" y="197989"/>
                  </a:lnTo>
                  <a:lnTo>
                    <a:pt x="336839" y="197038"/>
                  </a:lnTo>
                  <a:lnTo>
                    <a:pt x="354047" y="197403"/>
                  </a:lnTo>
                  <a:lnTo>
                    <a:pt x="370844" y="199050"/>
                  </a:lnTo>
                  <a:lnTo>
                    <a:pt x="365100" y="178676"/>
                  </a:lnTo>
                  <a:lnTo>
                    <a:pt x="356147" y="136668"/>
                  </a:lnTo>
                  <a:lnTo>
                    <a:pt x="349683" y="90168"/>
                  </a:lnTo>
                  <a:lnTo>
                    <a:pt x="345832" y="39272"/>
                  </a:lnTo>
                  <a:lnTo>
                    <a:pt x="344225" y="14066"/>
                  </a:lnTo>
                  <a:lnTo>
                    <a:pt x="345534" y="7075"/>
                  </a:lnTo>
                  <a:lnTo>
                    <a:pt x="350777" y="1491"/>
                  </a:lnTo>
                  <a:lnTo>
                    <a:pt x="357191" y="0"/>
                  </a:lnTo>
                  <a:lnTo>
                    <a:pt x="364325" y="2255"/>
                  </a:lnTo>
                  <a:lnTo>
                    <a:pt x="509669" y="100551"/>
                  </a:lnTo>
                  <a:lnTo>
                    <a:pt x="552354" y="131576"/>
                  </a:lnTo>
                  <a:lnTo>
                    <a:pt x="1193751" y="621781"/>
                  </a:lnTo>
                  <a:lnTo>
                    <a:pt x="1271532" y="684425"/>
                  </a:lnTo>
                  <a:lnTo>
                    <a:pt x="1277725" y="689158"/>
                  </a:lnTo>
                  <a:lnTo>
                    <a:pt x="1278340" y="699219"/>
                  </a:lnTo>
                  <a:lnTo>
                    <a:pt x="1271786" y="703800"/>
                  </a:lnTo>
                  <a:lnTo>
                    <a:pt x="1268307" y="705937"/>
                  </a:lnTo>
                  <a:lnTo>
                    <a:pt x="735314" y="298581"/>
                  </a:lnTo>
                  <a:lnTo>
                    <a:pt x="694876" y="269274"/>
                  </a:lnTo>
                  <a:lnTo>
                    <a:pt x="655211" y="238959"/>
                  </a:lnTo>
                  <a:lnTo>
                    <a:pt x="614775" y="209653"/>
                  </a:lnTo>
                  <a:lnTo>
                    <a:pt x="575111" y="179339"/>
                  </a:lnTo>
                  <a:lnTo>
                    <a:pt x="534678" y="150035"/>
                  </a:lnTo>
                  <a:lnTo>
                    <a:pt x="495016" y="119722"/>
                  </a:lnTo>
                  <a:lnTo>
                    <a:pt x="462910" y="99979"/>
                  </a:lnTo>
                  <a:lnTo>
                    <a:pt x="432324" y="78202"/>
                  </a:lnTo>
                  <a:lnTo>
                    <a:pt x="400962" y="57430"/>
                  </a:lnTo>
                  <a:lnTo>
                    <a:pt x="370384" y="35658"/>
                  </a:lnTo>
                  <a:lnTo>
                    <a:pt x="374433" y="91501"/>
                  </a:lnTo>
                  <a:lnTo>
                    <a:pt x="380913" y="134816"/>
                  </a:lnTo>
                  <a:lnTo>
                    <a:pt x="391918" y="184787"/>
                  </a:lnTo>
                  <a:lnTo>
                    <a:pt x="399652" y="208281"/>
                  </a:lnTo>
                  <a:lnTo>
                    <a:pt x="399989" y="214932"/>
                  </a:lnTo>
                  <a:lnTo>
                    <a:pt x="397481" y="221008"/>
                  </a:lnTo>
                  <a:lnTo>
                    <a:pt x="392588" y="225260"/>
                  </a:lnTo>
                  <a:lnTo>
                    <a:pt x="386542" y="225434"/>
                  </a:lnTo>
                  <a:lnTo>
                    <a:pt x="367410" y="223600"/>
                  </a:lnTo>
                  <a:lnTo>
                    <a:pt x="348692" y="222082"/>
                  </a:lnTo>
                  <a:lnTo>
                    <a:pt x="329695" y="221949"/>
                  </a:lnTo>
                  <a:lnTo>
                    <a:pt x="310495" y="223259"/>
                  </a:lnTo>
                  <a:lnTo>
                    <a:pt x="296950" y="224096"/>
                  </a:lnTo>
                  <a:lnTo>
                    <a:pt x="268665" y="228054"/>
                  </a:lnTo>
                  <a:lnTo>
                    <a:pt x="254364" y="229911"/>
                  </a:lnTo>
                  <a:lnTo>
                    <a:pt x="237922" y="230132"/>
                  </a:lnTo>
                  <a:lnTo>
                    <a:pt x="229479" y="231672"/>
                  </a:lnTo>
                  <a:lnTo>
                    <a:pt x="225219" y="234810"/>
                  </a:lnTo>
                  <a:lnTo>
                    <a:pt x="223342" y="239769"/>
                  </a:lnTo>
                  <a:lnTo>
                    <a:pt x="223829" y="248133"/>
                  </a:lnTo>
                  <a:lnTo>
                    <a:pt x="224186" y="259596"/>
                  </a:lnTo>
                  <a:lnTo>
                    <a:pt x="224596" y="266303"/>
                  </a:lnTo>
                  <a:lnTo>
                    <a:pt x="225932" y="272119"/>
                  </a:lnTo>
                  <a:lnTo>
                    <a:pt x="228949" y="292008"/>
                  </a:lnTo>
                  <a:lnTo>
                    <a:pt x="234535" y="310663"/>
                  </a:lnTo>
                  <a:lnTo>
                    <a:pt x="241797" y="329001"/>
                  </a:lnTo>
                  <a:lnTo>
                    <a:pt x="250617" y="346931"/>
                  </a:lnTo>
                  <a:lnTo>
                    <a:pt x="252758" y="353362"/>
                  </a:lnTo>
                  <a:lnTo>
                    <a:pt x="217935" y="371504"/>
                  </a:lnTo>
                  <a:lnTo>
                    <a:pt x="193098" y="373302"/>
                  </a:lnTo>
                  <a:lnTo>
                    <a:pt x="168324" y="371951"/>
                  </a:lnTo>
                  <a:lnTo>
                    <a:pt x="143828" y="367615"/>
                  </a:lnTo>
                  <a:lnTo>
                    <a:pt x="139845" y="366169"/>
                  </a:lnTo>
                  <a:lnTo>
                    <a:pt x="135090" y="365732"/>
                  </a:lnTo>
                  <a:lnTo>
                    <a:pt x="128306" y="363744"/>
                  </a:lnTo>
                  <a:lnTo>
                    <a:pt x="124811" y="361073"/>
                  </a:lnTo>
                  <a:lnTo>
                    <a:pt x="120853" y="361245"/>
                  </a:lnTo>
                  <a:lnTo>
                    <a:pt x="119799" y="360439"/>
                  </a:lnTo>
                  <a:lnTo>
                    <a:pt x="118874" y="361330"/>
                  </a:lnTo>
                  <a:lnTo>
                    <a:pt x="119861" y="362085"/>
                  </a:lnTo>
                  <a:lnTo>
                    <a:pt x="120106" y="368666"/>
                  </a:lnTo>
                  <a:lnTo>
                    <a:pt x="121159" y="372668"/>
                  </a:lnTo>
                  <a:lnTo>
                    <a:pt x="121184" y="377482"/>
                  </a:lnTo>
                  <a:lnTo>
                    <a:pt x="124211" y="387788"/>
                  </a:lnTo>
                  <a:lnTo>
                    <a:pt x="126735" y="399307"/>
                  </a:lnTo>
                  <a:lnTo>
                    <a:pt x="130285" y="410013"/>
                  </a:lnTo>
                  <a:lnTo>
                    <a:pt x="134849" y="419895"/>
                  </a:lnTo>
                  <a:lnTo>
                    <a:pt x="139033" y="431085"/>
                  </a:lnTo>
                  <a:lnTo>
                    <a:pt x="149397" y="451793"/>
                  </a:lnTo>
                  <a:lnTo>
                    <a:pt x="155557" y="461296"/>
                  </a:lnTo>
                  <a:lnTo>
                    <a:pt x="160381" y="469779"/>
                  </a:lnTo>
                  <a:lnTo>
                    <a:pt x="162688" y="479535"/>
                  </a:lnTo>
                  <a:lnTo>
                    <a:pt x="162687" y="489124"/>
                  </a:lnTo>
                  <a:lnTo>
                    <a:pt x="159816" y="498119"/>
                  </a:lnTo>
                  <a:lnTo>
                    <a:pt x="111208" y="528104"/>
                  </a:lnTo>
                  <a:lnTo>
                    <a:pt x="53626" y="535245"/>
                  </a:lnTo>
                  <a:lnTo>
                    <a:pt x="40688" y="536546"/>
                  </a:lnTo>
                  <a:lnTo>
                    <a:pt x="122092" y="601959"/>
                  </a:lnTo>
                  <a:lnTo>
                    <a:pt x="163560" y="633651"/>
                  </a:lnTo>
                  <a:lnTo>
                    <a:pt x="204248" y="666347"/>
                  </a:lnTo>
                  <a:lnTo>
                    <a:pt x="244905" y="700617"/>
                  </a:lnTo>
                  <a:lnTo>
                    <a:pt x="410640" y="833678"/>
                  </a:lnTo>
                  <a:lnTo>
                    <a:pt x="452850" y="865939"/>
                  </a:lnTo>
                  <a:lnTo>
                    <a:pt x="494293" y="899211"/>
                  </a:lnTo>
                  <a:lnTo>
                    <a:pt x="817758" y="1146429"/>
                  </a:lnTo>
                  <a:lnTo>
                    <a:pt x="729637" y="1090269"/>
                  </a:lnTo>
                  <a:lnTo>
                    <a:pt x="637214" y="1032420"/>
                  </a:lnTo>
                  <a:lnTo>
                    <a:pt x="544353" y="967841"/>
                  </a:lnTo>
                  <a:close/>
                </a:path>
                <a:path w="1278890" h="1204595">
                  <a:moveTo>
                    <a:pt x="817758" y="1146429"/>
                  </a:moveTo>
                  <a:lnTo>
                    <a:pt x="536508" y="931476"/>
                  </a:lnTo>
                  <a:lnTo>
                    <a:pt x="610705" y="984986"/>
                  </a:lnTo>
                  <a:lnTo>
                    <a:pt x="649257" y="1009655"/>
                  </a:lnTo>
                  <a:lnTo>
                    <a:pt x="687018" y="1035318"/>
                  </a:lnTo>
                  <a:lnTo>
                    <a:pt x="726335" y="1058973"/>
                  </a:lnTo>
                  <a:lnTo>
                    <a:pt x="902543" y="1171267"/>
                  </a:lnTo>
                  <a:lnTo>
                    <a:pt x="901631" y="1141798"/>
                  </a:lnTo>
                  <a:lnTo>
                    <a:pt x="898531" y="1112255"/>
                  </a:lnTo>
                  <a:lnTo>
                    <a:pt x="894988" y="1082374"/>
                  </a:lnTo>
                  <a:lnTo>
                    <a:pt x="891975" y="1052897"/>
                  </a:lnTo>
                  <a:lnTo>
                    <a:pt x="891642" y="1046249"/>
                  </a:lnTo>
                  <a:lnTo>
                    <a:pt x="895627" y="1039704"/>
                  </a:lnTo>
                  <a:lnTo>
                    <a:pt x="902772" y="1038771"/>
                  </a:lnTo>
                  <a:lnTo>
                    <a:pt x="995860" y="1029994"/>
                  </a:lnTo>
                  <a:lnTo>
                    <a:pt x="1003390" y="1030954"/>
                  </a:lnTo>
                  <a:lnTo>
                    <a:pt x="1009456" y="1025999"/>
                  </a:lnTo>
                  <a:lnTo>
                    <a:pt x="1010203" y="1016980"/>
                  </a:lnTo>
                  <a:lnTo>
                    <a:pt x="1011515" y="1009990"/>
                  </a:lnTo>
                  <a:lnTo>
                    <a:pt x="1012261" y="1005765"/>
                  </a:lnTo>
                  <a:lnTo>
                    <a:pt x="1012956" y="1001500"/>
                  </a:lnTo>
                  <a:lnTo>
                    <a:pt x="1016756" y="972436"/>
                  </a:lnTo>
                  <a:lnTo>
                    <a:pt x="1017052" y="943890"/>
                  </a:lnTo>
                  <a:lnTo>
                    <a:pt x="1014747" y="914955"/>
                  </a:lnTo>
                  <a:lnTo>
                    <a:pt x="1009198" y="886737"/>
                  </a:lnTo>
                  <a:lnTo>
                    <a:pt x="1008377" y="879716"/>
                  </a:lnTo>
                  <a:lnTo>
                    <a:pt x="1013878" y="872731"/>
                  </a:lnTo>
                  <a:lnTo>
                    <a:pt x="1019995" y="872611"/>
                  </a:lnTo>
                  <a:lnTo>
                    <a:pt x="1046758" y="870687"/>
                  </a:lnTo>
                  <a:lnTo>
                    <a:pt x="1073244" y="868551"/>
                  </a:lnTo>
                  <a:lnTo>
                    <a:pt x="1099474" y="866220"/>
                  </a:lnTo>
                  <a:lnTo>
                    <a:pt x="1125471" y="863711"/>
                  </a:lnTo>
                  <a:lnTo>
                    <a:pt x="1118677" y="834542"/>
                  </a:lnTo>
                  <a:lnTo>
                    <a:pt x="1113187" y="804770"/>
                  </a:lnTo>
                  <a:lnTo>
                    <a:pt x="1108260" y="775430"/>
                  </a:lnTo>
                  <a:lnTo>
                    <a:pt x="1104700" y="745535"/>
                  </a:lnTo>
                  <a:lnTo>
                    <a:pt x="1103622" y="739916"/>
                  </a:lnTo>
                  <a:lnTo>
                    <a:pt x="1108223" y="732244"/>
                  </a:lnTo>
                  <a:lnTo>
                    <a:pt x="1114725" y="732418"/>
                  </a:lnTo>
                  <a:lnTo>
                    <a:pt x="1149015" y="728254"/>
                  </a:lnTo>
                  <a:lnTo>
                    <a:pt x="1181443" y="721069"/>
                  </a:lnTo>
                  <a:lnTo>
                    <a:pt x="1213365" y="708702"/>
                  </a:lnTo>
                  <a:lnTo>
                    <a:pt x="1243055" y="693031"/>
                  </a:lnTo>
                  <a:lnTo>
                    <a:pt x="1205376" y="662635"/>
                  </a:lnTo>
                  <a:lnTo>
                    <a:pt x="1166924" y="633248"/>
                  </a:lnTo>
                  <a:lnTo>
                    <a:pt x="1091546" y="572441"/>
                  </a:lnTo>
                  <a:lnTo>
                    <a:pt x="1012213" y="511808"/>
                  </a:lnTo>
                  <a:lnTo>
                    <a:pt x="973317" y="480482"/>
                  </a:lnTo>
                  <a:lnTo>
                    <a:pt x="1268307" y="705937"/>
                  </a:lnTo>
                  <a:lnTo>
                    <a:pt x="1239315" y="723740"/>
                  </a:lnTo>
                  <a:lnTo>
                    <a:pt x="1204811" y="738929"/>
                  </a:lnTo>
                  <a:lnTo>
                    <a:pt x="1168486" y="749529"/>
                  </a:lnTo>
                  <a:lnTo>
                    <a:pt x="1130553" y="755703"/>
                  </a:lnTo>
                  <a:lnTo>
                    <a:pt x="1134589" y="784363"/>
                  </a:lnTo>
                  <a:lnTo>
                    <a:pt x="1139162" y="813434"/>
                  </a:lnTo>
                  <a:lnTo>
                    <a:pt x="1145832" y="840909"/>
                  </a:lnTo>
                  <a:lnTo>
                    <a:pt x="1152301" y="869830"/>
                  </a:lnTo>
                  <a:lnTo>
                    <a:pt x="1116010" y="890047"/>
                  </a:lnTo>
                  <a:lnTo>
                    <a:pt x="1063278" y="894502"/>
                  </a:lnTo>
                  <a:lnTo>
                    <a:pt x="1036542" y="896446"/>
                  </a:lnTo>
                  <a:lnTo>
                    <a:pt x="1040714" y="926808"/>
                  </a:lnTo>
                  <a:lnTo>
                    <a:pt x="1040355" y="987275"/>
                  </a:lnTo>
                  <a:lnTo>
                    <a:pt x="1033595" y="1025266"/>
                  </a:lnTo>
                  <a:lnTo>
                    <a:pt x="1005895" y="1053648"/>
                  </a:lnTo>
                  <a:lnTo>
                    <a:pt x="996715" y="1054624"/>
                  </a:lnTo>
                  <a:lnTo>
                    <a:pt x="987657" y="1055694"/>
                  </a:lnTo>
                  <a:lnTo>
                    <a:pt x="918214" y="1061762"/>
                  </a:lnTo>
                  <a:lnTo>
                    <a:pt x="925556" y="1128114"/>
                  </a:lnTo>
                  <a:lnTo>
                    <a:pt x="927324" y="1161435"/>
                  </a:lnTo>
                  <a:lnTo>
                    <a:pt x="925978" y="1193973"/>
                  </a:lnTo>
                  <a:lnTo>
                    <a:pt x="923502" y="1200074"/>
                  </a:lnTo>
                  <a:lnTo>
                    <a:pt x="918230" y="1204036"/>
                  </a:lnTo>
                  <a:lnTo>
                    <a:pt x="912385" y="1204365"/>
                  </a:lnTo>
                  <a:lnTo>
                    <a:pt x="905878" y="1202588"/>
                  </a:lnTo>
                  <a:lnTo>
                    <a:pt x="817758" y="1146429"/>
                  </a:lnTo>
                  <a:close/>
                </a:path>
                <a:path w="1278890" h="1204595">
                  <a:moveTo>
                    <a:pt x="118874" y="361330"/>
                  </a:moveTo>
                  <a:lnTo>
                    <a:pt x="119799" y="360439"/>
                  </a:lnTo>
                  <a:lnTo>
                    <a:pt x="119831" y="361289"/>
                  </a:lnTo>
                  <a:lnTo>
                    <a:pt x="118874" y="361330"/>
                  </a:lnTo>
                  <a:close/>
                </a:path>
                <a:path w="1278890" h="1204595">
                  <a:moveTo>
                    <a:pt x="119831" y="361289"/>
                  </a:moveTo>
                  <a:lnTo>
                    <a:pt x="119799" y="360439"/>
                  </a:lnTo>
                  <a:lnTo>
                    <a:pt x="120853" y="361245"/>
                  </a:lnTo>
                  <a:lnTo>
                    <a:pt x="119831" y="361289"/>
                  </a:lnTo>
                  <a:close/>
                </a:path>
                <a:path w="1278890" h="1204595">
                  <a:moveTo>
                    <a:pt x="119861" y="362085"/>
                  </a:moveTo>
                  <a:lnTo>
                    <a:pt x="118874" y="361330"/>
                  </a:lnTo>
                  <a:lnTo>
                    <a:pt x="119831" y="361289"/>
                  </a:lnTo>
                  <a:lnTo>
                    <a:pt x="119861" y="362085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7" name="object 17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6601" y="1043859"/>
              <a:ext cx="5188802" cy="6373830"/>
            </a:xfrm>
            <a:prstGeom prst="rect">
              <a:avLst/>
            </a:prstGeom>
          </p:spPr>
        </p:pic>
        <p:pic>
          <p:nvPicPr>
            <p:cNvPr id="178" name="object 17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573" y="6418368"/>
              <a:ext cx="1857181" cy="1123702"/>
            </a:xfrm>
            <a:prstGeom prst="rect">
              <a:avLst/>
            </a:prstGeom>
          </p:spPr>
        </p:pic>
        <p:sp>
          <p:nvSpPr>
            <p:cNvPr id="179" name="object 179" descr=""/>
            <p:cNvSpPr/>
            <p:nvPr/>
          </p:nvSpPr>
          <p:spPr>
            <a:xfrm>
              <a:off x="4210801" y="809847"/>
              <a:ext cx="1288415" cy="1081405"/>
            </a:xfrm>
            <a:custGeom>
              <a:avLst/>
              <a:gdLst/>
              <a:ahLst/>
              <a:cxnLst/>
              <a:rect l="l" t="t" r="r" b="b"/>
              <a:pathLst>
                <a:path w="1288414" h="1081405">
                  <a:moveTo>
                    <a:pt x="1146009" y="434248"/>
                  </a:moveTo>
                  <a:lnTo>
                    <a:pt x="516843" y="117046"/>
                  </a:lnTo>
                  <a:lnTo>
                    <a:pt x="612193" y="162273"/>
                  </a:lnTo>
                  <a:lnTo>
                    <a:pt x="1013417" y="364555"/>
                  </a:lnTo>
                  <a:lnTo>
                    <a:pt x="1057425" y="388165"/>
                  </a:lnTo>
                  <a:lnTo>
                    <a:pt x="1102003" y="410639"/>
                  </a:lnTo>
                  <a:lnTo>
                    <a:pt x="1146009" y="434248"/>
                  </a:lnTo>
                  <a:close/>
                </a:path>
                <a:path w="1288414" h="1081405">
                  <a:moveTo>
                    <a:pt x="616204" y="916679"/>
                  </a:moveTo>
                  <a:lnTo>
                    <a:pt x="518829" y="867586"/>
                  </a:lnTo>
                  <a:lnTo>
                    <a:pt x="472637" y="842876"/>
                  </a:lnTo>
                  <a:lnTo>
                    <a:pt x="425873" y="819299"/>
                  </a:lnTo>
                  <a:lnTo>
                    <a:pt x="239845" y="719822"/>
                  </a:lnTo>
                  <a:lnTo>
                    <a:pt x="193806" y="693766"/>
                  </a:lnTo>
                  <a:lnTo>
                    <a:pt x="147193" y="668844"/>
                  </a:lnTo>
                  <a:lnTo>
                    <a:pt x="100006" y="645054"/>
                  </a:lnTo>
                  <a:lnTo>
                    <a:pt x="6765" y="595201"/>
                  </a:lnTo>
                  <a:lnTo>
                    <a:pt x="1859" y="591305"/>
                  </a:lnTo>
                  <a:lnTo>
                    <a:pt x="0" y="584678"/>
                  </a:lnTo>
                  <a:lnTo>
                    <a:pt x="555" y="579270"/>
                  </a:lnTo>
                  <a:lnTo>
                    <a:pt x="5181" y="574490"/>
                  </a:lnTo>
                  <a:lnTo>
                    <a:pt x="26007" y="565078"/>
                  </a:lnTo>
                  <a:lnTo>
                    <a:pt x="47027" y="558608"/>
                  </a:lnTo>
                  <a:lnTo>
                    <a:pt x="68470" y="552352"/>
                  </a:lnTo>
                  <a:lnTo>
                    <a:pt x="89420" y="545846"/>
                  </a:lnTo>
                  <a:lnTo>
                    <a:pt x="125840" y="522962"/>
                  </a:lnTo>
                  <a:lnTo>
                    <a:pt x="130432" y="518166"/>
                  </a:lnTo>
                  <a:lnTo>
                    <a:pt x="121877" y="505319"/>
                  </a:lnTo>
                  <a:lnTo>
                    <a:pt x="116268" y="501069"/>
                  </a:lnTo>
                  <a:lnTo>
                    <a:pt x="111780" y="495962"/>
                  </a:lnTo>
                  <a:lnTo>
                    <a:pt x="85497" y="458532"/>
                  </a:lnTo>
                  <a:lnTo>
                    <a:pt x="65950" y="417387"/>
                  </a:lnTo>
                  <a:lnTo>
                    <a:pt x="62327" y="395649"/>
                  </a:lnTo>
                  <a:lnTo>
                    <a:pt x="65106" y="385672"/>
                  </a:lnTo>
                  <a:lnTo>
                    <a:pt x="73133" y="376918"/>
                  </a:lnTo>
                  <a:lnTo>
                    <a:pt x="82220" y="374388"/>
                  </a:lnTo>
                  <a:lnTo>
                    <a:pt x="92693" y="373979"/>
                  </a:lnTo>
                  <a:lnTo>
                    <a:pt x="103358" y="375089"/>
                  </a:lnTo>
                  <a:lnTo>
                    <a:pt x="113592" y="375982"/>
                  </a:lnTo>
                  <a:lnTo>
                    <a:pt x="132042" y="375328"/>
                  </a:lnTo>
                  <a:lnTo>
                    <a:pt x="149567" y="374207"/>
                  </a:lnTo>
                  <a:lnTo>
                    <a:pt x="167281" y="370338"/>
                  </a:lnTo>
                  <a:lnTo>
                    <a:pt x="184588" y="364840"/>
                  </a:lnTo>
                  <a:lnTo>
                    <a:pt x="173920" y="349506"/>
                  </a:lnTo>
                  <a:lnTo>
                    <a:pt x="164565" y="333412"/>
                  </a:lnTo>
                  <a:lnTo>
                    <a:pt x="147328" y="287742"/>
                  </a:lnTo>
                  <a:lnTo>
                    <a:pt x="142285" y="253909"/>
                  </a:lnTo>
                  <a:lnTo>
                    <a:pt x="144948" y="242451"/>
                  </a:lnTo>
                  <a:lnTo>
                    <a:pt x="186644" y="220805"/>
                  </a:lnTo>
                  <a:lnTo>
                    <a:pt x="203066" y="216284"/>
                  </a:lnTo>
                  <a:lnTo>
                    <a:pt x="219903" y="210549"/>
                  </a:lnTo>
                  <a:lnTo>
                    <a:pt x="270009" y="197410"/>
                  </a:lnTo>
                  <a:lnTo>
                    <a:pt x="303801" y="193112"/>
                  </a:lnTo>
                  <a:lnTo>
                    <a:pt x="294396" y="174148"/>
                  </a:lnTo>
                  <a:lnTo>
                    <a:pt x="277845" y="134514"/>
                  </a:lnTo>
                  <a:lnTo>
                    <a:pt x="262911" y="90005"/>
                  </a:lnTo>
                  <a:lnTo>
                    <a:pt x="249733" y="40693"/>
                  </a:lnTo>
                  <a:lnTo>
                    <a:pt x="243499" y="9104"/>
                  </a:lnTo>
                  <a:lnTo>
                    <a:pt x="247622" y="2649"/>
                  </a:lnTo>
                  <a:lnTo>
                    <a:pt x="253650" y="0"/>
                  </a:lnTo>
                  <a:lnTo>
                    <a:pt x="261077" y="899"/>
                  </a:lnTo>
                  <a:lnTo>
                    <a:pt x="422065" y="70685"/>
                  </a:lnTo>
                  <a:lnTo>
                    <a:pt x="469742" y="93300"/>
                  </a:lnTo>
                  <a:lnTo>
                    <a:pt x="1190586" y="456722"/>
                  </a:lnTo>
                  <a:lnTo>
                    <a:pt x="1278592" y="503936"/>
                  </a:lnTo>
                  <a:lnTo>
                    <a:pt x="1285552" y="507445"/>
                  </a:lnTo>
                  <a:lnTo>
                    <a:pt x="1288013" y="517219"/>
                  </a:lnTo>
                  <a:lnTo>
                    <a:pt x="1282417" y="522931"/>
                  </a:lnTo>
                  <a:lnTo>
                    <a:pt x="1279392" y="525673"/>
                  </a:lnTo>
                  <a:lnTo>
                    <a:pt x="680379" y="223674"/>
                  </a:lnTo>
                  <a:lnTo>
                    <a:pt x="635228" y="202332"/>
                  </a:lnTo>
                  <a:lnTo>
                    <a:pt x="590649" y="179858"/>
                  </a:lnTo>
                  <a:lnTo>
                    <a:pt x="545500" y="158517"/>
                  </a:lnTo>
                  <a:lnTo>
                    <a:pt x="500923" y="136043"/>
                  </a:lnTo>
                  <a:lnTo>
                    <a:pt x="455776" y="114704"/>
                  </a:lnTo>
                  <a:lnTo>
                    <a:pt x="411202" y="92232"/>
                  </a:lnTo>
                  <a:lnTo>
                    <a:pt x="376003" y="78753"/>
                  </a:lnTo>
                  <a:lnTo>
                    <a:pt x="341924" y="62994"/>
                  </a:lnTo>
                  <a:lnTo>
                    <a:pt x="307268" y="48366"/>
                  </a:lnTo>
                  <a:lnTo>
                    <a:pt x="273197" y="32611"/>
                  </a:lnTo>
                  <a:lnTo>
                    <a:pt x="287481" y="86747"/>
                  </a:lnTo>
                  <a:lnTo>
                    <a:pt x="301843" y="128123"/>
                  </a:lnTo>
                  <a:lnTo>
                    <a:pt x="321881" y="175204"/>
                  </a:lnTo>
                  <a:lnTo>
                    <a:pt x="333818" y="196868"/>
                  </a:lnTo>
                  <a:lnTo>
                    <a:pt x="335377" y="203343"/>
                  </a:lnTo>
                  <a:lnTo>
                    <a:pt x="334033" y="209777"/>
                  </a:lnTo>
                  <a:lnTo>
                    <a:pt x="330009" y="214859"/>
                  </a:lnTo>
                  <a:lnTo>
                    <a:pt x="324099" y="216146"/>
                  </a:lnTo>
                  <a:lnTo>
                    <a:pt x="304957" y="217874"/>
                  </a:lnTo>
                  <a:lnTo>
                    <a:pt x="286280" y="219836"/>
                  </a:lnTo>
                  <a:lnTo>
                    <a:pt x="267585" y="223211"/>
                  </a:lnTo>
                  <a:lnTo>
                    <a:pt x="248956" y="228042"/>
                  </a:lnTo>
                  <a:lnTo>
                    <a:pt x="235799" y="231364"/>
                  </a:lnTo>
                  <a:lnTo>
                    <a:pt x="208730" y="240473"/>
                  </a:lnTo>
                  <a:lnTo>
                    <a:pt x="195017" y="244938"/>
                  </a:lnTo>
                  <a:lnTo>
                    <a:pt x="178898" y="248190"/>
                  </a:lnTo>
                  <a:lnTo>
                    <a:pt x="170885" y="251261"/>
                  </a:lnTo>
                  <a:lnTo>
                    <a:pt x="167277" y="255131"/>
                  </a:lnTo>
                  <a:lnTo>
                    <a:pt x="166347" y="260351"/>
                  </a:lnTo>
                  <a:lnTo>
                    <a:pt x="168369" y="268482"/>
                  </a:lnTo>
                  <a:lnTo>
                    <a:pt x="170836" y="279682"/>
                  </a:lnTo>
                  <a:lnTo>
                    <a:pt x="172477" y="286198"/>
                  </a:lnTo>
                  <a:lnTo>
                    <a:pt x="174862" y="291668"/>
                  </a:lnTo>
                  <a:lnTo>
                    <a:pt x="181498" y="310658"/>
                  </a:lnTo>
                  <a:lnTo>
                    <a:pt x="190431" y="327962"/>
                  </a:lnTo>
                  <a:lnTo>
                    <a:pt x="200953" y="344645"/>
                  </a:lnTo>
                  <a:lnTo>
                    <a:pt x="212929" y="360639"/>
                  </a:lnTo>
                  <a:lnTo>
                    <a:pt x="216221" y="366566"/>
                  </a:lnTo>
                  <a:lnTo>
                    <a:pt x="185344" y="390822"/>
                  </a:lnTo>
                  <a:lnTo>
                    <a:pt x="136667" y="400416"/>
                  </a:lnTo>
                  <a:lnTo>
                    <a:pt x="111792" y="400675"/>
                  </a:lnTo>
                  <a:lnTo>
                    <a:pt x="107610" y="399989"/>
                  </a:lnTo>
                  <a:lnTo>
                    <a:pt x="102856" y="400437"/>
                  </a:lnTo>
                  <a:lnTo>
                    <a:pt x="95822" y="399735"/>
                  </a:lnTo>
                  <a:lnTo>
                    <a:pt x="91894" y="397755"/>
                  </a:lnTo>
                  <a:lnTo>
                    <a:pt x="88036" y="398654"/>
                  </a:lnTo>
                  <a:lnTo>
                    <a:pt x="86852" y="398057"/>
                  </a:lnTo>
                  <a:lnTo>
                    <a:pt x="86107" y="399104"/>
                  </a:lnTo>
                  <a:lnTo>
                    <a:pt x="87216" y="399663"/>
                  </a:lnTo>
                  <a:lnTo>
                    <a:pt x="88671" y="406086"/>
                  </a:lnTo>
                  <a:lnTo>
                    <a:pt x="90445" y="409825"/>
                  </a:lnTo>
                  <a:lnTo>
                    <a:pt x="91358" y="414552"/>
                  </a:lnTo>
                  <a:lnTo>
                    <a:pt x="96235" y="424122"/>
                  </a:lnTo>
                  <a:lnTo>
                    <a:pt x="100841" y="434978"/>
                  </a:lnTo>
                  <a:lnTo>
                    <a:pt x="106305" y="444844"/>
                  </a:lnTo>
                  <a:lnTo>
                    <a:pt x="112615" y="453715"/>
                  </a:lnTo>
                  <a:lnTo>
                    <a:pt x="118792" y="463940"/>
                  </a:lnTo>
                  <a:lnTo>
                    <a:pt x="132799" y="482380"/>
                  </a:lnTo>
                  <a:lnTo>
                    <a:pt x="140607" y="490583"/>
                  </a:lnTo>
                  <a:lnTo>
                    <a:pt x="146915" y="498030"/>
                  </a:lnTo>
                  <a:lnTo>
                    <a:pt x="150982" y="507192"/>
                  </a:lnTo>
                  <a:lnTo>
                    <a:pt x="152751" y="516618"/>
                  </a:lnTo>
                  <a:lnTo>
                    <a:pt x="151589" y="525988"/>
                  </a:lnTo>
                  <a:lnTo>
                    <a:pt x="109349" y="564428"/>
                  </a:lnTo>
                  <a:lnTo>
                    <a:pt x="54074" y="582073"/>
                  </a:lnTo>
                  <a:lnTo>
                    <a:pt x="41598" y="585739"/>
                  </a:lnTo>
                  <a:lnTo>
                    <a:pt x="133676" y="635005"/>
                  </a:lnTo>
                  <a:lnTo>
                    <a:pt x="180279" y="658501"/>
                  </a:lnTo>
                  <a:lnTo>
                    <a:pt x="226303" y="683127"/>
                  </a:lnTo>
                  <a:lnTo>
                    <a:pt x="272586" y="709305"/>
                  </a:lnTo>
                  <a:lnTo>
                    <a:pt x="460029" y="809496"/>
                  </a:lnTo>
                  <a:lnTo>
                    <a:pt x="507468" y="833413"/>
                  </a:lnTo>
                  <a:lnTo>
                    <a:pt x="554339" y="858466"/>
                  </a:lnTo>
                  <a:lnTo>
                    <a:pt x="917870" y="1041745"/>
                  </a:lnTo>
                  <a:lnTo>
                    <a:pt x="820899" y="1002811"/>
                  </a:lnTo>
                  <a:lnTo>
                    <a:pt x="719389" y="963012"/>
                  </a:lnTo>
                  <a:lnTo>
                    <a:pt x="616204" y="916679"/>
                  </a:lnTo>
                  <a:close/>
                </a:path>
                <a:path w="1288414" h="1081405">
                  <a:moveTo>
                    <a:pt x="917870" y="1041745"/>
                  </a:moveTo>
                  <a:lnTo>
                    <a:pt x="601784" y="882386"/>
                  </a:lnTo>
                  <a:lnTo>
                    <a:pt x="684581" y="921285"/>
                  </a:lnTo>
                  <a:lnTo>
                    <a:pt x="727023" y="938415"/>
                  </a:lnTo>
                  <a:lnTo>
                    <a:pt x="768872" y="956669"/>
                  </a:lnTo>
                  <a:lnTo>
                    <a:pt x="811878" y="972662"/>
                  </a:lnTo>
                  <a:lnTo>
                    <a:pt x="1005783" y="1050510"/>
                  </a:lnTo>
                  <a:lnTo>
                    <a:pt x="999448" y="1021715"/>
                  </a:lnTo>
                  <a:lnTo>
                    <a:pt x="990950" y="993252"/>
                  </a:lnTo>
                  <a:lnTo>
                    <a:pt x="981953" y="964538"/>
                  </a:lnTo>
                  <a:lnTo>
                    <a:pt x="973552" y="936124"/>
                  </a:lnTo>
                  <a:lnTo>
                    <a:pt x="1071427" y="894442"/>
                  </a:lnTo>
                  <a:lnTo>
                    <a:pt x="1079004" y="893996"/>
                  </a:lnTo>
                  <a:lnTo>
                    <a:pt x="1084052" y="888007"/>
                  </a:lnTo>
                  <a:lnTo>
                    <a:pt x="1083122" y="879004"/>
                  </a:lnTo>
                  <a:lnTo>
                    <a:pt x="1083121" y="871893"/>
                  </a:lnTo>
                  <a:lnTo>
                    <a:pt x="1083075" y="867603"/>
                  </a:lnTo>
                  <a:lnTo>
                    <a:pt x="1076365" y="805907"/>
                  </a:lnTo>
                  <a:lnTo>
                    <a:pt x="1058099" y="751185"/>
                  </a:lnTo>
                  <a:lnTo>
                    <a:pt x="1055996" y="744435"/>
                  </a:lnTo>
                  <a:lnTo>
                    <a:pt x="1060113" y="736555"/>
                  </a:lnTo>
                  <a:lnTo>
                    <a:pt x="1066103" y="735308"/>
                  </a:lnTo>
                  <a:lnTo>
                    <a:pt x="1092051" y="728478"/>
                  </a:lnTo>
                  <a:lnTo>
                    <a:pt x="1117688" y="721492"/>
                  </a:lnTo>
                  <a:lnTo>
                    <a:pt x="1143038" y="714360"/>
                  </a:lnTo>
                  <a:lnTo>
                    <a:pt x="1168125" y="707096"/>
                  </a:lnTo>
                  <a:lnTo>
                    <a:pt x="1156065" y="679682"/>
                  </a:lnTo>
                  <a:lnTo>
                    <a:pt x="1145175" y="651435"/>
                  </a:lnTo>
                  <a:lnTo>
                    <a:pt x="1134919" y="623508"/>
                  </a:lnTo>
                  <a:lnTo>
                    <a:pt x="1125903" y="594784"/>
                  </a:lnTo>
                  <a:lnTo>
                    <a:pt x="1123806" y="589460"/>
                  </a:lnTo>
                  <a:lnTo>
                    <a:pt x="1126912" y="581070"/>
                  </a:lnTo>
                  <a:lnTo>
                    <a:pt x="1133335" y="580042"/>
                  </a:lnTo>
                  <a:lnTo>
                    <a:pt x="1166267" y="569621"/>
                  </a:lnTo>
                  <a:lnTo>
                    <a:pt x="1196812" y="556575"/>
                  </a:lnTo>
                  <a:lnTo>
                    <a:pt x="1225904" y="538530"/>
                  </a:lnTo>
                  <a:lnTo>
                    <a:pt x="1252192" y="517649"/>
                  </a:lnTo>
                  <a:lnTo>
                    <a:pt x="1209551" y="494729"/>
                  </a:lnTo>
                  <a:lnTo>
                    <a:pt x="1166336" y="472942"/>
                  </a:lnTo>
                  <a:lnTo>
                    <a:pt x="1081031" y="427090"/>
                  </a:lnTo>
                  <a:lnTo>
                    <a:pt x="991872" y="382139"/>
                  </a:lnTo>
                  <a:lnTo>
                    <a:pt x="947863" y="358529"/>
                  </a:lnTo>
                  <a:lnTo>
                    <a:pt x="1279392" y="525673"/>
                  </a:lnTo>
                  <a:lnTo>
                    <a:pt x="1254183" y="548520"/>
                  </a:lnTo>
                  <a:lnTo>
                    <a:pt x="1223075" y="569816"/>
                  </a:lnTo>
                  <a:lnTo>
                    <a:pt x="1189330" y="586938"/>
                  </a:lnTo>
                  <a:lnTo>
                    <a:pt x="1153188" y="600006"/>
                  </a:lnTo>
                  <a:lnTo>
                    <a:pt x="1162443" y="627429"/>
                  </a:lnTo>
                  <a:lnTo>
                    <a:pt x="1172303" y="655156"/>
                  </a:lnTo>
                  <a:lnTo>
                    <a:pt x="1183928" y="680929"/>
                  </a:lnTo>
                  <a:lnTo>
                    <a:pt x="1195624" y="708160"/>
                  </a:lnTo>
                  <a:lnTo>
                    <a:pt x="1199453" y="714357"/>
                  </a:lnTo>
                  <a:lnTo>
                    <a:pt x="1197733" y="723446"/>
                  </a:lnTo>
                  <a:lnTo>
                    <a:pt x="1189300" y="726306"/>
                  </a:lnTo>
                  <a:lnTo>
                    <a:pt x="1163687" y="734727"/>
                  </a:lnTo>
                  <a:lnTo>
                    <a:pt x="1138331" y="741855"/>
                  </a:lnTo>
                  <a:lnTo>
                    <a:pt x="1112683" y="748836"/>
                  </a:lnTo>
                  <a:lnTo>
                    <a:pt x="1086764" y="755681"/>
                  </a:lnTo>
                  <a:lnTo>
                    <a:pt x="1096468" y="784752"/>
                  </a:lnTo>
                  <a:lnTo>
                    <a:pt x="1103572" y="813934"/>
                  </a:lnTo>
                  <a:lnTo>
                    <a:pt x="1107274" y="844246"/>
                  </a:lnTo>
                  <a:lnTo>
                    <a:pt x="1107917" y="874438"/>
                  </a:lnTo>
                  <a:lnTo>
                    <a:pt x="1107641" y="882832"/>
                  </a:lnTo>
                  <a:lnTo>
                    <a:pt x="1085655" y="915838"/>
                  </a:lnTo>
                  <a:lnTo>
                    <a:pt x="1076812" y="918492"/>
                  </a:lnTo>
                  <a:lnTo>
                    <a:pt x="1068107" y="921214"/>
                  </a:lnTo>
                  <a:lnTo>
                    <a:pt x="1000976" y="939994"/>
                  </a:lnTo>
                  <a:lnTo>
                    <a:pt x="1020437" y="1003851"/>
                  </a:lnTo>
                  <a:lnTo>
                    <a:pt x="1028324" y="1036273"/>
                  </a:lnTo>
                  <a:lnTo>
                    <a:pt x="1033005" y="1068501"/>
                  </a:lnTo>
                  <a:lnTo>
                    <a:pt x="1031699" y="1074954"/>
                  </a:lnTo>
                  <a:lnTo>
                    <a:pt x="1027248" y="1079821"/>
                  </a:lnTo>
                  <a:lnTo>
                    <a:pt x="1021564" y="1081223"/>
                  </a:lnTo>
                  <a:lnTo>
                    <a:pt x="1014841" y="1080678"/>
                  </a:lnTo>
                  <a:lnTo>
                    <a:pt x="917870" y="1041745"/>
                  </a:lnTo>
                  <a:close/>
                </a:path>
                <a:path w="1288414" h="1081405">
                  <a:moveTo>
                    <a:pt x="86107" y="399104"/>
                  </a:moveTo>
                  <a:lnTo>
                    <a:pt x="86852" y="398057"/>
                  </a:lnTo>
                  <a:lnTo>
                    <a:pt x="87040" y="398887"/>
                  </a:lnTo>
                  <a:lnTo>
                    <a:pt x="86107" y="399104"/>
                  </a:lnTo>
                  <a:close/>
                </a:path>
                <a:path w="1288414" h="1081405">
                  <a:moveTo>
                    <a:pt x="87040" y="398887"/>
                  </a:moveTo>
                  <a:lnTo>
                    <a:pt x="86852" y="398057"/>
                  </a:lnTo>
                  <a:lnTo>
                    <a:pt x="88036" y="398654"/>
                  </a:lnTo>
                  <a:lnTo>
                    <a:pt x="87040" y="398887"/>
                  </a:lnTo>
                  <a:close/>
                </a:path>
                <a:path w="1288414" h="1081405">
                  <a:moveTo>
                    <a:pt x="87216" y="399663"/>
                  </a:moveTo>
                  <a:lnTo>
                    <a:pt x="86107" y="399104"/>
                  </a:lnTo>
                  <a:lnTo>
                    <a:pt x="87040" y="398887"/>
                  </a:lnTo>
                  <a:lnTo>
                    <a:pt x="87216" y="399663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28705"/>
            <a:ext cx="18288000" cy="9254490"/>
            <a:chOff x="0" y="1028705"/>
            <a:chExt cx="18288000" cy="9254490"/>
          </a:xfrm>
        </p:grpSpPr>
        <p:sp>
          <p:nvSpPr>
            <p:cNvPr id="3" name="object 3" descr=""/>
            <p:cNvSpPr/>
            <p:nvPr/>
          </p:nvSpPr>
          <p:spPr>
            <a:xfrm>
              <a:off x="96" y="1814869"/>
              <a:ext cx="18288000" cy="8467725"/>
            </a:xfrm>
            <a:custGeom>
              <a:avLst/>
              <a:gdLst/>
              <a:ahLst/>
              <a:cxnLst/>
              <a:rect l="l" t="t" r="r" b="b"/>
              <a:pathLst>
                <a:path w="18288000" h="8467725">
                  <a:moveTo>
                    <a:pt x="18287807" y="8467724"/>
                  </a:moveTo>
                  <a:lnTo>
                    <a:pt x="0" y="8467724"/>
                  </a:lnTo>
                  <a:lnTo>
                    <a:pt x="0" y="0"/>
                  </a:lnTo>
                  <a:lnTo>
                    <a:pt x="18287807" y="0"/>
                  </a:lnTo>
                  <a:lnTo>
                    <a:pt x="18287807" y="8467724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6954" y="9473365"/>
              <a:ext cx="91588" cy="9182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39416" y="9246474"/>
              <a:ext cx="91587" cy="9182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9416" y="9473365"/>
              <a:ext cx="91587" cy="9182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61878" y="9473365"/>
              <a:ext cx="91587" cy="9182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61878" y="9246474"/>
              <a:ext cx="91587" cy="9182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61878" y="9019824"/>
              <a:ext cx="91587" cy="9182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84342" y="9473365"/>
              <a:ext cx="91587" cy="9182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84342" y="9246474"/>
              <a:ext cx="91587" cy="9182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84342" y="9019824"/>
              <a:ext cx="91587" cy="9182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84342" y="8792933"/>
              <a:ext cx="91587" cy="9181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06805" y="9473365"/>
              <a:ext cx="91587" cy="9182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06805" y="9246474"/>
              <a:ext cx="91587" cy="9182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06805" y="9019824"/>
              <a:ext cx="91587" cy="9182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06805" y="8792933"/>
              <a:ext cx="91587" cy="9181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06805" y="8566042"/>
              <a:ext cx="91587" cy="9181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29025" y="9246474"/>
              <a:ext cx="91587" cy="9182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29025" y="9473365"/>
              <a:ext cx="91587" cy="9182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29025" y="9019824"/>
              <a:ext cx="91587" cy="9182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29025" y="8792933"/>
              <a:ext cx="91587" cy="9181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29025" y="8566042"/>
              <a:ext cx="91587" cy="9181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29025" y="8339392"/>
              <a:ext cx="91587" cy="91819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51488" y="9473365"/>
              <a:ext cx="91587" cy="91820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51488" y="9246474"/>
              <a:ext cx="91587" cy="91820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51488" y="9019824"/>
              <a:ext cx="91587" cy="91820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51488" y="8792933"/>
              <a:ext cx="91587" cy="9181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51488" y="8339392"/>
              <a:ext cx="91587" cy="9181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51488" y="8566042"/>
              <a:ext cx="91587" cy="9181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51488" y="8112500"/>
              <a:ext cx="91587" cy="9181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73950" y="9473365"/>
              <a:ext cx="91587" cy="91820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73950" y="9246474"/>
              <a:ext cx="91587" cy="91820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73950" y="9019824"/>
              <a:ext cx="91587" cy="91820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73950" y="8792933"/>
              <a:ext cx="91587" cy="91819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73950" y="8566042"/>
              <a:ext cx="91587" cy="91819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73950" y="8339392"/>
              <a:ext cx="91587" cy="9181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73950" y="8112500"/>
              <a:ext cx="91587" cy="9181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73950" y="7885610"/>
              <a:ext cx="91587" cy="9181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96412" y="9473365"/>
              <a:ext cx="91587" cy="91820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96412" y="9246474"/>
              <a:ext cx="91587" cy="91820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96412" y="9019824"/>
              <a:ext cx="91587" cy="91820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96412" y="8792933"/>
              <a:ext cx="91587" cy="91819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96412" y="8566042"/>
              <a:ext cx="91587" cy="91819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96412" y="8112500"/>
              <a:ext cx="91587" cy="91819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96412" y="8339392"/>
              <a:ext cx="91587" cy="91819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96412" y="7885610"/>
              <a:ext cx="91587" cy="9181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96412" y="7658960"/>
              <a:ext cx="91587" cy="91819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18875" y="9473365"/>
              <a:ext cx="91587" cy="91820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18875" y="9246474"/>
              <a:ext cx="91587" cy="91820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18875" y="9019824"/>
              <a:ext cx="91587" cy="91820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18875" y="8792933"/>
              <a:ext cx="91587" cy="91819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18875" y="8339392"/>
              <a:ext cx="91587" cy="91819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18875" y="8566042"/>
              <a:ext cx="91587" cy="91819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18875" y="8112500"/>
              <a:ext cx="91587" cy="91819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18875" y="7885610"/>
              <a:ext cx="91587" cy="91819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18875" y="7658960"/>
              <a:ext cx="91587" cy="91819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95742" y="9473365"/>
              <a:ext cx="91588" cy="91820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18875" y="7432068"/>
              <a:ext cx="91587" cy="91819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18204" y="9473365"/>
              <a:ext cx="91587" cy="91820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40667" y="9473365"/>
              <a:ext cx="91587" cy="91820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18204" y="9246474"/>
              <a:ext cx="91587" cy="91820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40667" y="9246474"/>
              <a:ext cx="91587" cy="91820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40667" y="9019824"/>
              <a:ext cx="91587" cy="91820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63129" y="9473365"/>
              <a:ext cx="91587" cy="91820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463129" y="9246474"/>
              <a:ext cx="91587" cy="91820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63129" y="9019824"/>
              <a:ext cx="91587" cy="91820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63129" y="8792933"/>
              <a:ext cx="91587" cy="91819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85591" y="9473365"/>
              <a:ext cx="91587" cy="91820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685591" y="9246474"/>
              <a:ext cx="91587" cy="91820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85591" y="9019824"/>
              <a:ext cx="91587" cy="91820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85591" y="8792933"/>
              <a:ext cx="91587" cy="91819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85591" y="8566042"/>
              <a:ext cx="91587" cy="91819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07814" y="9473365"/>
              <a:ext cx="91587" cy="91820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907814" y="9246474"/>
              <a:ext cx="91587" cy="91820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07814" y="9019824"/>
              <a:ext cx="91587" cy="91820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07814" y="8792933"/>
              <a:ext cx="91587" cy="91819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07814" y="8566042"/>
              <a:ext cx="91587" cy="91819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07814" y="8339392"/>
              <a:ext cx="91587" cy="91819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30276" y="9473365"/>
              <a:ext cx="91587" cy="91820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130276" y="9246474"/>
              <a:ext cx="91587" cy="91820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30276" y="9019824"/>
              <a:ext cx="91587" cy="91820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30276" y="8792933"/>
              <a:ext cx="91587" cy="91819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30276" y="8566042"/>
              <a:ext cx="91587" cy="91819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30276" y="8339392"/>
              <a:ext cx="91587" cy="91819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130276" y="8112500"/>
              <a:ext cx="91587" cy="91819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352738" y="9473365"/>
              <a:ext cx="91587" cy="91820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352738" y="9246474"/>
              <a:ext cx="91587" cy="91820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352738" y="9019824"/>
              <a:ext cx="91587" cy="91820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352738" y="8792933"/>
              <a:ext cx="91587" cy="91819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352738" y="8566042"/>
              <a:ext cx="91587" cy="91819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352738" y="8339392"/>
              <a:ext cx="91587" cy="91819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352738" y="8112500"/>
              <a:ext cx="91587" cy="91819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352738" y="7885610"/>
              <a:ext cx="91587" cy="91819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75201" y="9473365"/>
              <a:ext cx="91587" cy="91820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575201" y="9246474"/>
              <a:ext cx="91587" cy="91820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75201" y="9019824"/>
              <a:ext cx="91587" cy="91820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75201" y="8792933"/>
              <a:ext cx="91587" cy="91819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75201" y="8566042"/>
              <a:ext cx="91587" cy="91819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75201" y="8339392"/>
              <a:ext cx="91587" cy="91819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575201" y="8112500"/>
              <a:ext cx="91587" cy="91819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75201" y="7885610"/>
              <a:ext cx="91587" cy="91819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75201" y="7658960"/>
              <a:ext cx="91587" cy="91819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797663" y="9473365"/>
              <a:ext cx="91587" cy="91820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797663" y="9246474"/>
              <a:ext cx="91587" cy="91820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797663" y="9019824"/>
              <a:ext cx="91587" cy="91820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797663" y="8792933"/>
              <a:ext cx="91587" cy="91819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797663" y="8566042"/>
              <a:ext cx="91587" cy="91819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797663" y="8339392"/>
              <a:ext cx="91587" cy="91819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797663" y="7885610"/>
              <a:ext cx="91587" cy="91819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797663" y="8112500"/>
              <a:ext cx="91587" cy="91819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797663" y="7658960"/>
              <a:ext cx="91587" cy="91819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797663" y="7432068"/>
              <a:ext cx="91587" cy="91819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27986" y="7219358"/>
              <a:ext cx="91588" cy="91820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250448" y="7219358"/>
              <a:ext cx="91587" cy="91820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250448" y="6992467"/>
              <a:ext cx="91587" cy="91820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472910" y="7219358"/>
              <a:ext cx="91587" cy="91820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472910" y="6992467"/>
              <a:ext cx="91587" cy="91820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472910" y="6765817"/>
              <a:ext cx="91587" cy="91820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695373" y="7219358"/>
              <a:ext cx="91587" cy="91820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695373" y="6992467"/>
              <a:ext cx="91587" cy="91820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695373" y="6765817"/>
              <a:ext cx="91587" cy="91820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695373" y="6538926"/>
              <a:ext cx="91587" cy="91819"/>
            </a:xfrm>
            <a:prstGeom prst="rect">
              <a:avLst/>
            </a:prstGeom>
          </p:spPr>
        </p:pic>
        <p:pic>
          <p:nvPicPr>
            <p:cNvPr id="124" name="object 12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17835" y="6992467"/>
              <a:ext cx="91587" cy="91820"/>
            </a:xfrm>
            <a:prstGeom prst="rect">
              <a:avLst/>
            </a:prstGeom>
          </p:spPr>
        </p:pic>
        <p:pic>
          <p:nvPicPr>
            <p:cNvPr id="125" name="object 1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17835" y="7219358"/>
              <a:ext cx="91587" cy="91820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17835" y="6538926"/>
              <a:ext cx="91587" cy="91819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17835" y="6765817"/>
              <a:ext cx="91587" cy="91820"/>
            </a:xfrm>
            <a:prstGeom prst="rect">
              <a:avLst/>
            </a:prstGeom>
          </p:spPr>
        </p:pic>
        <p:pic>
          <p:nvPicPr>
            <p:cNvPr id="128" name="object 12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17835" y="6312035"/>
              <a:ext cx="91587" cy="91819"/>
            </a:xfrm>
            <a:prstGeom prst="rect">
              <a:avLst/>
            </a:prstGeom>
          </p:spPr>
        </p:pic>
        <p:pic>
          <p:nvPicPr>
            <p:cNvPr id="129" name="object 1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140057" y="7219358"/>
              <a:ext cx="91587" cy="91820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140057" y="6992467"/>
              <a:ext cx="91587" cy="91820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140057" y="6765817"/>
              <a:ext cx="91587" cy="91820"/>
            </a:xfrm>
            <a:prstGeom prst="rect">
              <a:avLst/>
            </a:prstGeom>
          </p:spPr>
        </p:pic>
        <p:pic>
          <p:nvPicPr>
            <p:cNvPr id="132" name="object 1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140057" y="6538926"/>
              <a:ext cx="91587" cy="91819"/>
            </a:xfrm>
            <a:prstGeom prst="rect">
              <a:avLst/>
            </a:prstGeom>
          </p:spPr>
        </p:pic>
        <p:pic>
          <p:nvPicPr>
            <p:cNvPr id="133" name="object 13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140057" y="6312035"/>
              <a:ext cx="91587" cy="91819"/>
            </a:xfrm>
            <a:prstGeom prst="rect">
              <a:avLst/>
            </a:prstGeom>
          </p:spPr>
        </p:pic>
        <p:pic>
          <p:nvPicPr>
            <p:cNvPr id="134" name="object 13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140057" y="6085385"/>
              <a:ext cx="91587" cy="91819"/>
            </a:xfrm>
            <a:prstGeom prst="rect">
              <a:avLst/>
            </a:prstGeom>
          </p:spPr>
        </p:pic>
        <p:pic>
          <p:nvPicPr>
            <p:cNvPr id="135" name="object 13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362520" y="7219358"/>
              <a:ext cx="91587" cy="91820"/>
            </a:xfrm>
            <a:prstGeom prst="rect">
              <a:avLst/>
            </a:prstGeom>
          </p:spPr>
        </p:pic>
        <p:pic>
          <p:nvPicPr>
            <p:cNvPr id="136" name="object 13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362520" y="6992467"/>
              <a:ext cx="91587" cy="91820"/>
            </a:xfrm>
            <a:prstGeom prst="rect">
              <a:avLst/>
            </a:prstGeom>
          </p:spPr>
        </p:pic>
        <p:pic>
          <p:nvPicPr>
            <p:cNvPr id="137" name="object 13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362520" y="6765817"/>
              <a:ext cx="91587" cy="91820"/>
            </a:xfrm>
            <a:prstGeom prst="rect">
              <a:avLst/>
            </a:prstGeom>
          </p:spPr>
        </p:pic>
        <p:pic>
          <p:nvPicPr>
            <p:cNvPr id="138" name="object 13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362520" y="6538926"/>
              <a:ext cx="91587" cy="91819"/>
            </a:xfrm>
            <a:prstGeom prst="rect">
              <a:avLst/>
            </a:prstGeom>
          </p:spPr>
        </p:pic>
        <p:pic>
          <p:nvPicPr>
            <p:cNvPr id="139" name="object 13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362520" y="6312035"/>
              <a:ext cx="91587" cy="91819"/>
            </a:xfrm>
            <a:prstGeom prst="rect">
              <a:avLst/>
            </a:prstGeom>
          </p:spPr>
        </p:pic>
        <p:pic>
          <p:nvPicPr>
            <p:cNvPr id="140" name="object 14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362520" y="6085385"/>
              <a:ext cx="91587" cy="91819"/>
            </a:xfrm>
            <a:prstGeom prst="rect">
              <a:avLst/>
            </a:prstGeom>
          </p:spPr>
        </p:pic>
        <p:pic>
          <p:nvPicPr>
            <p:cNvPr id="141" name="object 14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362520" y="5858494"/>
              <a:ext cx="91587" cy="91819"/>
            </a:xfrm>
            <a:prstGeom prst="rect">
              <a:avLst/>
            </a:prstGeom>
          </p:spPr>
        </p:pic>
        <p:pic>
          <p:nvPicPr>
            <p:cNvPr id="142" name="object 14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84982" y="7219358"/>
              <a:ext cx="91587" cy="91820"/>
            </a:xfrm>
            <a:prstGeom prst="rect">
              <a:avLst/>
            </a:prstGeom>
          </p:spPr>
        </p:pic>
        <p:pic>
          <p:nvPicPr>
            <p:cNvPr id="143" name="object 14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84982" y="6992467"/>
              <a:ext cx="91587" cy="91820"/>
            </a:xfrm>
            <a:prstGeom prst="rect">
              <a:avLst/>
            </a:prstGeom>
          </p:spPr>
        </p:pic>
        <p:pic>
          <p:nvPicPr>
            <p:cNvPr id="144" name="object 14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84982" y="6765817"/>
              <a:ext cx="91587" cy="91820"/>
            </a:xfrm>
            <a:prstGeom prst="rect">
              <a:avLst/>
            </a:prstGeom>
          </p:spPr>
        </p:pic>
        <p:pic>
          <p:nvPicPr>
            <p:cNvPr id="145" name="object 14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84982" y="6538926"/>
              <a:ext cx="91587" cy="91819"/>
            </a:xfrm>
            <a:prstGeom prst="rect">
              <a:avLst/>
            </a:prstGeom>
          </p:spPr>
        </p:pic>
        <p:pic>
          <p:nvPicPr>
            <p:cNvPr id="146" name="object 14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84982" y="6312035"/>
              <a:ext cx="91587" cy="91819"/>
            </a:xfrm>
            <a:prstGeom prst="rect">
              <a:avLst/>
            </a:prstGeom>
          </p:spPr>
        </p:pic>
        <p:pic>
          <p:nvPicPr>
            <p:cNvPr id="147" name="object 14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84982" y="6085385"/>
              <a:ext cx="91587" cy="91819"/>
            </a:xfrm>
            <a:prstGeom prst="rect">
              <a:avLst/>
            </a:prstGeom>
          </p:spPr>
        </p:pic>
        <p:pic>
          <p:nvPicPr>
            <p:cNvPr id="148" name="object 14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84982" y="5858494"/>
              <a:ext cx="91587" cy="91819"/>
            </a:xfrm>
            <a:prstGeom prst="rect">
              <a:avLst/>
            </a:prstGeom>
          </p:spPr>
        </p:pic>
        <p:pic>
          <p:nvPicPr>
            <p:cNvPr id="149" name="object 14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84982" y="5631602"/>
              <a:ext cx="91587" cy="91819"/>
            </a:xfrm>
            <a:prstGeom prst="rect">
              <a:avLst/>
            </a:prstGeom>
          </p:spPr>
        </p:pic>
        <p:pic>
          <p:nvPicPr>
            <p:cNvPr id="150" name="object 15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807444" y="7219358"/>
              <a:ext cx="91587" cy="91820"/>
            </a:xfrm>
            <a:prstGeom prst="rect">
              <a:avLst/>
            </a:prstGeom>
          </p:spPr>
        </p:pic>
        <p:pic>
          <p:nvPicPr>
            <p:cNvPr id="151" name="object 15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807444" y="6992467"/>
              <a:ext cx="91587" cy="91820"/>
            </a:xfrm>
            <a:prstGeom prst="rect">
              <a:avLst/>
            </a:prstGeom>
          </p:spPr>
        </p:pic>
        <p:pic>
          <p:nvPicPr>
            <p:cNvPr id="152" name="object 15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807444" y="6765817"/>
              <a:ext cx="91587" cy="91820"/>
            </a:xfrm>
            <a:prstGeom prst="rect">
              <a:avLst/>
            </a:prstGeom>
          </p:spPr>
        </p:pic>
        <p:pic>
          <p:nvPicPr>
            <p:cNvPr id="153" name="object 15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807444" y="6538926"/>
              <a:ext cx="91587" cy="91819"/>
            </a:xfrm>
            <a:prstGeom prst="rect">
              <a:avLst/>
            </a:prstGeom>
          </p:spPr>
        </p:pic>
        <p:pic>
          <p:nvPicPr>
            <p:cNvPr id="154" name="object 15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807444" y="6312035"/>
              <a:ext cx="91587" cy="91819"/>
            </a:xfrm>
            <a:prstGeom prst="rect">
              <a:avLst/>
            </a:prstGeom>
          </p:spPr>
        </p:pic>
        <p:pic>
          <p:nvPicPr>
            <p:cNvPr id="155" name="object 15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807444" y="6085385"/>
              <a:ext cx="91587" cy="91819"/>
            </a:xfrm>
            <a:prstGeom prst="rect">
              <a:avLst/>
            </a:prstGeom>
          </p:spPr>
        </p:pic>
        <p:pic>
          <p:nvPicPr>
            <p:cNvPr id="156" name="object 15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807444" y="5858494"/>
              <a:ext cx="91587" cy="91819"/>
            </a:xfrm>
            <a:prstGeom prst="rect">
              <a:avLst/>
            </a:prstGeom>
          </p:spPr>
        </p:pic>
        <p:pic>
          <p:nvPicPr>
            <p:cNvPr id="157" name="object 157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807444" y="5631602"/>
              <a:ext cx="91587" cy="91819"/>
            </a:xfrm>
            <a:prstGeom prst="rect">
              <a:avLst/>
            </a:prstGeom>
          </p:spPr>
        </p:pic>
        <p:pic>
          <p:nvPicPr>
            <p:cNvPr id="158" name="object 15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807444" y="5404953"/>
              <a:ext cx="91587" cy="91819"/>
            </a:xfrm>
            <a:prstGeom prst="rect">
              <a:avLst/>
            </a:prstGeom>
          </p:spPr>
        </p:pic>
        <p:pic>
          <p:nvPicPr>
            <p:cNvPr id="159" name="object 15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029907" y="6992467"/>
              <a:ext cx="91587" cy="91820"/>
            </a:xfrm>
            <a:prstGeom prst="rect">
              <a:avLst/>
            </a:prstGeom>
          </p:spPr>
        </p:pic>
        <p:pic>
          <p:nvPicPr>
            <p:cNvPr id="160" name="object 16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029907" y="7219358"/>
              <a:ext cx="91587" cy="91820"/>
            </a:xfrm>
            <a:prstGeom prst="rect">
              <a:avLst/>
            </a:prstGeom>
          </p:spPr>
        </p:pic>
        <p:pic>
          <p:nvPicPr>
            <p:cNvPr id="161" name="object 16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029907" y="6765817"/>
              <a:ext cx="91587" cy="91820"/>
            </a:xfrm>
            <a:prstGeom prst="rect">
              <a:avLst/>
            </a:prstGeom>
          </p:spPr>
        </p:pic>
        <p:pic>
          <p:nvPicPr>
            <p:cNvPr id="162" name="object 16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029907" y="6538926"/>
              <a:ext cx="91587" cy="91819"/>
            </a:xfrm>
            <a:prstGeom prst="rect">
              <a:avLst/>
            </a:prstGeom>
          </p:spPr>
        </p:pic>
        <p:pic>
          <p:nvPicPr>
            <p:cNvPr id="163" name="object 163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029907" y="6312035"/>
              <a:ext cx="91587" cy="91819"/>
            </a:xfrm>
            <a:prstGeom prst="rect">
              <a:avLst/>
            </a:prstGeom>
          </p:spPr>
        </p:pic>
        <p:pic>
          <p:nvPicPr>
            <p:cNvPr id="164" name="object 16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029907" y="6085385"/>
              <a:ext cx="91587" cy="91819"/>
            </a:xfrm>
            <a:prstGeom prst="rect">
              <a:avLst/>
            </a:prstGeom>
          </p:spPr>
        </p:pic>
        <p:pic>
          <p:nvPicPr>
            <p:cNvPr id="165" name="object 16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029907" y="5858494"/>
              <a:ext cx="91587" cy="91819"/>
            </a:xfrm>
            <a:prstGeom prst="rect">
              <a:avLst/>
            </a:prstGeom>
          </p:spPr>
        </p:pic>
        <p:pic>
          <p:nvPicPr>
            <p:cNvPr id="166" name="object 16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029907" y="5631602"/>
              <a:ext cx="91587" cy="91819"/>
            </a:xfrm>
            <a:prstGeom prst="rect">
              <a:avLst/>
            </a:prstGeom>
          </p:spPr>
        </p:pic>
        <p:pic>
          <p:nvPicPr>
            <p:cNvPr id="167" name="object 16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029907" y="5404953"/>
              <a:ext cx="91587" cy="91819"/>
            </a:xfrm>
            <a:prstGeom prst="rect">
              <a:avLst/>
            </a:prstGeom>
          </p:spPr>
        </p:pic>
        <p:pic>
          <p:nvPicPr>
            <p:cNvPr id="168" name="object 16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029907" y="5178062"/>
              <a:ext cx="91587" cy="91819"/>
            </a:xfrm>
            <a:prstGeom prst="rect">
              <a:avLst/>
            </a:prstGeom>
          </p:spPr>
        </p:pic>
        <p:sp>
          <p:nvSpPr>
            <p:cNvPr id="169" name="object 169" descr=""/>
            <p:cNvSpPr/>
            <p:nvPr/>
          </p:nvSpPr>
          <p:spPr>
            <a:xfrm>
              <a:off x="0" y="9563685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 h="0">
                  <a:moveTo>
                    <a:pt x="0" y="0"/>
                  </a:moveTo>
                  <a:lnTo>
                    <a:pt x="18287998" y="0"/>
                  </a:lnTo>
                </a:path>
              </a:pathLst>
            </a:custGeom>
            <a:ln w="38099">
              <a:solidFill>
                <a:srgbClr val="FFAF5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1115720" y="1028705"/>
              <a:ext cx="4142740" cy="800735"/>
            </a:xfrm>
            <a:custGeom>
              <a:avLst/>
              <a:gdLst/>
              <a:ahLst/>
              <a:cxnLst/>
              <a:rect l="l" t="t" r="r" b="b"/>
              <a:pathLst>
                <a:path w="4142740" h="800735">
                  <a:moveTo>
                    <a:pt x="4142329" y="800193"/>
                  </a:moveTo>
                  <a:lnTo>
                    <a:pt x="0" y="800193"/>
                  </a:lnTo>
                  <a:lnTo>
                    <a:pt x="298482" y="223557"/>
                  </a:lnTo>
                  <a:lnTo>
                    <a:pt x="324713" y="179729"/>
                  </a:lnTo>
                  <a:lnTo>
                    <a:pt x="355727" y="139971"/>
                  </a:lnTo>
                  <a:lnTo>
                    <a:pt x="391047" y="104574"/>
                  </a:lnTo>
                  <a:lnTo>
                    <a:pt x="430197" y="73828"/>
                  </a:lnTo>
                  <a:lnTo>
                    <a:pt x="472697" y="48023"/>
                  </a:lnTo>
                  <a:lnTo>
                    <a:pt x="518070" y="27447"/>
                  </a:lnTo>
                  <a:lnTo>
                    <a:pt x="565839" y="12392"/>
                  </a:lnTo>
                  <a:lnTo>
                    <a:pt x="615526" y="3146"/>
                  </a:lnTo>
                  <a:lnTo>
                    <a:pt x="666653" y="0"/>
                  </a:lnTo>
                  <a:lnTo>
                    <a:pt x="3475676" y="0"/>
                  </a:lnTo>
                  <a:lnTo>
                    <a:pt x="3526803" y="3146"/>
                  </a:lnTo>
                  <a:lnTo>
                    <a:pt x="3576490" y="12392"/>
                  </a:lnTo>
                  <a:lnTo>
                    <a:pt x="3624259" y="27447"/>
                  </a:lnTo>
                  <a:lnTo>
                    <a:pt x="3669632" y="48023"/>
                  </a:lnTo>
                  <a:lnTo>
                    <a:pt x="3712133" y="73828"/>
                  </a:lnTo>
                  <a:lnTo>
                    <a:pt x="3751282" y="104574"/>
                  </a:lnTo>
                  <a:lnTo>
                    <a:pt x="3786602" y="139971"/>
                  </a:lnTo>
                  <a:lnTo>
                    <a:pt x="3817617" y="179729"/>
                  </a:lnTo>
                  <a:lnTo>
                    <a:pt x="3843847" y="223557"/>
                  </a:lnTo>
                  <a:lnTo>
                    <a:pt x="4142329" y="800193"/>
                  </a:lnTo>
                  <a:close/>
                </a:path>
              </a:pathLst>
            </a:custGeom>
            <a:solidFill>
              <a:srgbClr val="FFAF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0" y="1028711"/>
              <a:ext cx="9402445" cy="800735"/>
            </a:xfrm>
            <a:custGeom>
              <a:avLst/>
              <a:gdLst/>
              <a:ahLst/>
              <a:cxnLst/>
              <a:rect l="l" t="t" r="r" b="b"/>
              <a:pathLst>
                <a:path w="9402445" h="800735">
                  <a:moveTo>
                    <a:pt x="1113815" y="800100"/>
                  </a:moveTo>
                  <a:lnTo>
                    <a:pt x="815390" y="223558"/>
                  </a:lnTo>
                  <a:lnTo>
                    <a:pt x="789152" y="179730"/>
                  </a:lnTo>
                  <a:lnTo>
                    <a:pt x="758139" y="139966"/>
                  </a:lnTo>
                  <a:lnTo>
                    <a:pt x="722820" y="104571"/>
                  </a:lnTo>
                  <a:lnTo>
                    <a:pt x="683666" y="73825"/>
                  </a:lnTo>
                  <a:lnTo>
                    <a:pt x="641172" y="48018"/>
                  </a:lnTo>
                  <a:lnTo>
                    <a:pt x="595795" y="27444"/>
                  </a:lnTo>
                  <a:lnTo>
                    <a:pt x="548030" y="12395"/>
                  </a:lnTo>
                  <a:lnTo>
                    <a:pt x="498348" y="3149"/>
                  </a:lnTo>
                  <a:lnTo>
                    <a:pt x="447217" y="0"/>
                  </a:lnTo>
                  <a:lnTo>
                    <a:pt x="0" y="0"/>
                  </a:lnTo>
                  <a:lnTo>
                    <a:pt x="0" y="800100"/>
                  </a:lnTo>
                  <a:lnTo>
                    <a:pt x="1113815" y="800100"/>
                  </a:lnTo>
                  <a:close/>
                </a:path>
                <a:path w="9402445" h="800735">
                  <a:moveTo>
                    <a:pt x="9402216" y="800188"/>
                  </a:moveTo>
                  <a:lnTo>
                    <a:pt x="9103741" y="223558"/>
                  </a:lnTo>
                  <a:lnTo>
                    <a:pt x="9077515" y="179730"/>
                  </a:lnTo>
                  <a:lnTo>
                    <a:pt x="9046489" y="139966"/>
                  </a:lnTo>
                  <a:lnTo>
                    <a:pt x="9011171" y="104571"/>
                  </a:lnTo>
                  <a:lnTo>
                    <a:pt x="8972029" y="73825"/>
                  </a:lnTo>
                  <a:lnTo>
                    <a:pt x="8929522" y="48018"/>
                  </a:lnTo>
                  <a:lnTo>
                    <a:pt x="8884158" y="27444"/>
                  </a:lnTo>
                  <a:lnTo>
                    <a:pt x="8836381" y="12395"/>
                  </a:lnTo>
                  <a:lnTo>
                    <a:pt x="8786698" y="3149"/>
                  </a:lnTo>
                  <a:lnTo>
                    <a:pt x="8735568" y="0"/>
                  </a:lnTo>
                  <a:lnTo>
                    <a:pt x="5926544" y="0"/>
                  </a:lnTo>
                  <a:lnTo>
                    <a:pt x="5875413" y="3149"/>
                  </a:lnTo>
                  <a:lnTo>
                    <a:pt x="5825731" y="12395"/>
                  </a:lnTo>
                  <a:lnTo>
                    <a:pt x="5777966" y="27444"/>
                  </a:lnTo>
                  <a:lnTo>
                    <a:pt x="5732589" y="48018"/>
                  </a:lnTo>
                  <a:lnTo>
                    <a:pt x="5690095" y="73825"/>
                  </a:lnTo>
                  <a:lnTo>
                    <a:pt x="5650941" y="104571"/>
                  </a:lnTo>
                  <a:lnTo>
                    <a:pt x="5615622" y="139966"/>
                  </a:lnTo>
                  <a:lnTo>
                    <a:pt x="5584609" y="179730"/>
                  </a:lnTo>
                  <a:lnTo>
                    <a:pt x="5558371" y="223558"/>
                  </a:lnTo>
                  <a:lnTo>
                    <a:pt x="5259895" y="800188"/>
                  </a:lnTo>
                  <a:lnTo>
                    <a:pt x="9402216" y="800188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17184129" y="2517133"/>
              <a:ext cx="92710" cy="590550"/>
            </a:xfrm>
            <a:custGeom>
              <a:avLst/>
              <a:gdLst/>
              <a:ahLst/>
              <a:cxnLst/>
              <a:rect l="l" t="t" r="r" b="b"/>
              <a:pathLst>
                <a:path w="92709" h="590550">
                  <a:moveTo>
                    <a:pt x="0" y="545147"/>
                  </a:moveTo>
                  <a:lnTo>
                    <a:pt x="20540" y="507375"/>
                  </a:lnTo>
                  <a:lnTo>
                    <a:pt x="46128" y="499744"/>
                  </a:lnTo>
                  <a:lnTo>
                    <a:pt x="55176" y="500623"/>
                  </a:lnTo>
                  <a:lnTo>
                    <a:pt x="88747" y="527767"/>
                  </a:lnTo>
                  <a:lnTo>
                    <a:pt x="92256" y="545147"/>
                  </a:lnTo>
                  <a:lnTo>
                    <a:pt x="91363" y="554053"/>
                  </a:lnTo>
                  <a:lnTo>
                    <a:pt x="63785" y="587096"/>
                  </a:lnTo>
                  <a:lnTo>
                    <a:pt x="46128" y="590549"/>
                  </a:lnTo>
                  <a:lnTo>
                    <a:pt x="37079" y="589670"/>
                  </a:lnTo>
                  <a:lnTo>
                    <a:pt x="3508" y="562527"/>
                  </a:lnTo>
                  <a:lnTo>
                    <a:pt x="0" y="545147"/>
                  </a:lnTo>
                  <a:close/>
                </a:path>
                <a:path w="92709" h="590550">
                  <a:moveTo>
                    <a:pt x="0" y="45402"/>
                  </a:moveTo>
                  <a:lnTo>
                    <a:pt x="20540" y="7630"/>
                  </a:lnTo>
                  <a:lnTo>
                    <a:pt x="46128" y="0"/>
                  </a:lnTo>
                  <a:lnTo>
                    <a:pt x="55176" y="878"/>
                  </a:lnTo>
                  <a:lnTo>
                    <a:pt x="88747" y="28022"/>
                  </a:lnTo>
                  <a:lnTo>
                    <a:pt x="92256" y="45402"/>
                  </a:lnTo>
                  <a:lnTo>
                    <a:pt x="91363" y="54308"/>
                  </a:lnTo>
                  <a:lnTo>
                    <a:pt x="63785" y="87351"/>
                  </a:lnTo>
                  <a:lnTo>
                    <a:pt x="46128" y="90805"/>
                  </a:lnTo>
                  <a:lnTo>
                    <a:pt x="37079" y="89926"/>
                  </a:lnTo>
                  <a:lnTo>
                    <a:pt x="3508" y="62782"/>
                  </a:lnTo>
                  <a:lnTo>
                    <a:pt x="0" y="45402"/>
                  </a:lnTo>
                  <a:close/>
                </a:path>
                <a:path w="92709" h="590550">
                  <a:moveTo>
                    <a:pt x="0" y="295274"/>
                  </a:moveTo>
                  <a:lnTo>
                    <a:pt x="20540" y="257503"/>
                  </a:lnTo>
                  <a:lnTo>
                    <a:pt x="46128" y="249872"/>
                  </a:lnTo>
                  <a:lnTo>
                    <a:pt x="55176" y="250751"/>
                  </a:lnTo>
                  <a:lnTo>
                    <a:pt x="88747" y="277895"/>
                  </a:lnTo>
                  <a:lnTo>
                    <a:pt x="92256" y="295274"/>
                  </a:lnTo>
                  <a:lnTo>
                    <a:pt x="91363" y="304182"/>
                  </a:lnTo>
                  <a:lnTo>
                    <a:pt x="63785" y="337230"/>
                  </a:lnTo>
                  <a:lnTo>
                    <a:pt x="46128" y="340677"/>
                  </a:lnTo>
                  <a:lnTo>
                    <a:pt x="37079" y="339799"/>
                  </a:lnTo>
                  <a:lnTo>
                    <a:pt x="3508" y="312661"/>
                  </a:lnTo>
                  <a:lnTo>
                    <a:pt x="0" y="295274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10791644" y="2067042"/>
              <a:ext cx="6094095" cy="6219825"/>
            </a:xfrm>
            <a:custGeom>
              <a:avLst/>
              <a:gdLst/>
              <a:ahLst/>
              <a:cxnLst/>
              <a:rect l="l" t="t" r="r" b="b"/>
              <a:pathLst>
                <a:path w="6094094" h="6219825">
                  <a:moveTo>
                    <a:pt x="632521" y="6219680"/>
                  </a:moveTo>
                  <a:lnTo>
                    <a:pt x="0" y="616497"/>
                  </a:lnTo>
                  <a:lnTo>
                    <a:pt x="5461236" y="0"/>
                  </a:lnTo>
                  <a:lnTo>
                    <a:pt x="6093758" y="5603182"/>
                  </a:lnTo>
                  <a:lnTo>
                    <a:pt x="632521" y="6219680"/>
                  </a:lnTo>
                  <a:close/>
                </a:path>
              </a:pathLst>
            </a:custGeom>
            <a:solidFill>
              <a:srgbClr val="FFAF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4" name="object 174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685607" y="2229578"/>
              <a:ext cx="5598537" cy="5495993"/>
            </a:xfrm>
            <a:prstGeom prst="rect">
              <a:avLst/>
            </a:prstGeom>
          </p:spPr>
        </p:pic>
        <p:sp>
          <p:nvSpPr>
            <p:cNvPr id="175" name="object 175" descr=""/>
            <p:cNvSpPr/>
            <p:nvPr/>
          </p:nvSpPr>
          <p:spPr>
            <a:xfrm>
              <a:off x="13139193" y="2125280"/>
              <a:ext cx="391795" cy="1262380"/>
            </a:xfrm>
            <a:custGeom>
              <a:avLst/>
              <a:gdLst/>
              <a:ahLst/>
              <a:cxnLst/>
              <a:rect l="l" t="t" r="r" b="b"/>
              <a:pathLst>
                <a:path w="391794" h="1262379">
                  <a:moveTo>
                    <a:pt x="224024" y="1262380"/>
                  </a:moveTo>
                  <a:lnTo>
                    <a:pt x="180422" y="1261198"/>
                  </a:lnTo>
                  <a:lnTo>
                    <a:pt x="136984" y="1243039"/>
                  </a:lnTo>
                  <a:lnTo>
                    <a:pt x="97936" y="1208558"/>
                  </a:lnTo>
                  <a:lnTo>
                    <a:pt x="70269" y="1165888"/>
                  </a:lnTo>
                  <a:lnTo>
                    <a:pt x="51389" y="1117757"/>
                  </a:lnTo>
                  <a:lnTo>
                    <a:pt x="38701" y="1066894"/>
                  </a:lnTo>
                  <a:lnTo>
                    <a:pt x="29611" y="1016026"/>
                  </a:lnTo>
                  <a:lnTo>
                    <a:pt x="21925" y="964032"/>
                  </a:lnTo>
                  <a:lnTo>
                    <a:pt x="15548" y="911901"/>
                  </a:lnTo>
                  <a:lnTo>
                    <a:pt x="10395" y="859651"/>
                  </a:lnTo>
                  <a:lnTo>
                    <a:pt x="6380" y="807300"/>
                  </a:lnTo>
                  <a:lnTo>
                    <a:pt x="3418" y="754864"/>
                  </a:lnTo>
                  <a:lnTo>
                    <a:pt x="1424" y="702361"/>
                  </a:lnTo>
                  <a:lnTo>
                    <a:pt x="313" y="649809"/>
                  </a:lnTo>
                  <a:lnTo>
                    <a:pt x="0" y="597224"/>
                  </a:lnTo>
                  <a:lnTo>
                    <a:pt x="398" y="544624"/>
                  </a:lnTo>
                  <a:lnTo>
                    <a:pt x="1423" y="492027"/>
                  </a:lnTo>
                  <a:lnTo>
                    <a:pt x="2990" y="439449"/>
                  </a:lnTo>
                  <a:lnTo>
                    <a:pt x="5013" y="386908"/>
                  </a:lnTo>
                  <a:lnTo>
                    <a:pt x="7271" y="334958"/>
                  </a:lnTo>
                  <a:lnTo>
                    <a:pt x="10408" y="283036"/>
                  </a:lnTo>
                  <a:lnTo>
                    <a:pt x="15677" y="231349"/>
                  </a:lnTo>
                  <a:lnTo>
                    <a:pt x="24330" y="180104"/>
                  </a:lnTo>
                  <a:lnTo>
                    <a:pt x="34521" y="139635"/>
                  </a:lnTo>
                  <a:lnTo>
                    <a:pt x="49215" y="100005"/>
                  </a:lnTo>
                  <a:lnTo>
                    <a:pt x="69803" y="63607"/>
                  </a:lnTo>
                  <a:lnTo>
                    <a:pt x="97677" y="32837"/>
                  </a:lnTo>
                  <a:lnTo>
                    <a:pt x="130382" y="12037"/>
                  </a:lnTo>
                  <a:lnTo>
                    <a:pt x="204382" y="0"/>
                  </a:lnTo>
                  <a:lnTo>
                    <a:pt x="242077" y="7060"/>
                  </a:lnTo>
                  <a:lnTo>
                    <a:pt x="277837" y="21706"/>
                  </a:lnTo>
                  <a:lnTo>
                    <a:pt x="309863" y="43084"/>
                  </a:lnTo>
                  <a:lnTo>
                    <a:pt x="355511" y="102635"/>
                  </a:lnTo>
                  <a:lnTo>
                    <a:pt x="365535" y="139105"/>
                  </a:lnTo>
                  <a:lnTo>
                    <a:pt x="364627" y="178903"/>
                  </a:lnTo>
                  <a:lnTo>
                    <a:pt x="363693" y="181409"/>
                  </a:lnTo>
                  <a:lnTo>
                    <a:pt x="360232" y="180985"/>
                  </a:lnTo>
                  <a:lnTo>
                    <a:pt x="359204" y="179017"/>
                  </a:lnTo>
                  <a:lnTo>
                    <a:pt x="340386" y="135353"/>
                  </a:lnTo>
                  <a:lnTo>
                    <a:pt x="315130" y="96264"/>
                  </a:lnTo>
                  <a:lnTo>
                    <a:pt x="282998" y="64531"/>
                  </a:lnTo>
                  <a:lnTo>
                    <a:pt x="243551" y="42929"/>
                  </a:lnTo>
                  <a:lnTo>
                    <a:pt x="196350" y="34240"/>
                  </a:lnTo>
                  <a:lnTo>
                    <a:pt x="156744" y="39962"/>
                  </a:lnTo>
                  <a:lnTo>
                    <a:pt x="98605" y="86025"/>
                  </a:lnTo>
                  <a:lnTo>
                    <a:pt x="79318" y="121254"/>
                  </a:lnTo>
                  <a:lnTo>
                    <a:pt x="66350" y="157592"/>
                  </a:lnTo>
                  <a:lnTo>
                    <a:pt x="57205" y="195388"/>
                  </a:lnTo>
                  <a:lnTo>
                    <a:pt x="51035" y="233961"/>
                  </a:lnTo>
                  <a:lnTo>
                    <a:pt x="46995" y="272629"/>
                  </a:lnTo>
                  <a:lnTo>
                    <a:pt x="43546" y="319062"/>
                  </a:lnTo>
                  <a:lnTo>
                    <a:pt x="41118" y="365641"/>
                  </a:lnTo>
                  <a:lnTo>
                    <a:pt x="39426" y="412300"/>
                  </a:lnTo>
                  <a:lnTo>
                    <a:pt x="38184" y="458972"/>
                  </a:lnTo>
                  <a:lnTo>
                    <a:pt x="37106" y="505594"/>
                  </a:lnTo>
                  <a:lnTo>
                    <a:pt x="36337" y="554768"/>
                  </a:lnTo>
                  <a:lnTo>
                    <a:pt x="36064" y="604024"/>
                  </a:lnTo>
                  <a:lnTo>
                    <a:pt x="36387" y="653327"/>
                  </a:lnTo>
                  <a:lnTo>
                    <a:pt x="37409" y="702645"/>
                  </a:lnTo>
                  <a:lnTo>
                    <a:pt x="39230" y="751943"/>
                  </a:lnTo>
                  <a:lnTo>
                    <a:pt x="41953" y="801189"/>
                  </a:lnTo>
                  <a:lnTo>
                    <a:pt x="45680" y="850349"/>
                  </a:lnTo>
                  <a:lnTo>
                    <a:pt x="50511" y="899390"/>
                  </a:lnTo>
                  <a:lnTo>
                    <a:pt x="56548" y="948277"/>
                  </a:lnTo>
                  <a:lnTo>
                    <a:pt x="63893" y="996977"/>
                  </a:lnTo>
                  <a:lnTo>
                    <a:pt x="72648" y="1045457"/>
                  </a:lnTo>
                  <a:lnTo>
                    <a:pt x="82942" y="1088684"/>
                  </a:lnTo>
                  <a:lnTo>
                    <a:pt x="98892" y="1132962"/>
                  </a:lnTo>
                  <a:lnTo>
                    <a:pt x="122002" y="1173221"/>
                  </a:lnTo>
                  <a:lnTo>
                    <a:pt x="153775" y="1204393"/>
                  </a:lnTo>
                  <a:lnTo>
                    <a:pt x="195714" y="1221410"/>
                  </a:lnTo>
                  <a:lnTo>
                    <a:pt x="242457" y="1218078"/>
                  </a:lnTo>
                  <a:lnTo>
                    <a:pt x="279625" y="1194059"/>
                  </a:lnTo>
                  <a:lnTo>
                    <a:pt x="307698" y="1156386"/>
                  </a:lnTo>
                  <a:lnTo>
                    <a:pt x="327157" y="1112090"/>
                  </a:lnTo>
                  <a:lnTo>
                    <a:pt x="338480" y="1068205"/>
                  </a:lnTo>
                  <a:lnTo>
                    <a:pt x="345806" y="1019488"/>
                  </a:lnTo>
                  <a:lnTo>
                    <a:pt x="350880" y="970574"/>
                  </a:lnTo>
                  <a:lnTo>
                    <a:pt x="353925" y="921511"/>
                  </a:lnTo>
                  <a:lnTo>
                    <a:pt x="355166" y="872343"/>
                  </a:lnTo>
                  <a:lnTo>
                    <a:pt x="354824" y="823120"/>
                  </a:lnTo>
                  <a:lnTo>
                    <a:pt x="353123" y="773887"/>
                  </a:lnTo>
                  <a:lnTo>
                    <a:pt x="350287" y="724692"/>
                  </a:lnTo>
                  <a:lnTo>
                    <a:pt x="346539" y="675580"/>
                  </a:lnTo>
                  <a:lnTo>
                    <a:pt x="342103" y="626600"/>
                  </a:lnTo>
                  <a:lnTo>
                    <a:pt x="337201" y="577798"/>
                  </a:lnTo>
                  <a:lnTo>
                    <a:pt x="332056" y="529221"/>
                  </a:lnTo>
                  <a:lnTo>
                    <a:pt x="336160" y="516957"/>
                  </a:lnTo>
                  <a:lnTo>
                    <a:pt x="347339" y="511305"/>
                  </a:lnTo>
                  <a:lnTo>
                    <a:pt x="359601" y="513184"/>
                  </a:lnTo>
                  <a:lnTo>
                    <a:pt x="366955" y="523512"/>
                  </a:lnTo>
                  <a:lnTo>
                    <a:pt x="375588" y="573514"/>
                  </a:lnTo>
                  <a:lnTo>
                    <a:pt x="382179" y="624063"/>
                  </a:lnTo>
                  <a:lnTo>
                    <a:pt x="386906" y="674991"/>
                  </a:lnTo>
                  <a:lnTo>
                    <a:pt x="389946" y="726129"/>
                  </a:lnTo>
                  <a:lnTo>
                    <a:pt x="391477" y="777307"/>
                  </a:lnTo>
                  <a:lnTo>
                    <a:pt x="391677" y="828357"/>
                  </a:lnTo>
                  <a:lnTo>
                    <a:pt x="390723" y="879109"/>
                  </a:lnTo>
                  <a:lnTo>
                    <a:pt x="389076" y="921285"/>
                  </a:lnTo>
                  <a:lnTo>
                    <a:pt x="386642" y="963432"/>
                  </a:lnTo>
                  <a:lnTo>
                    <a:pt x="383190" y="1005507"/>
                  </a:lnTo>
                  <a:lnTo>
                    <a:pt x="378487" y="1047468"/>
                  </a:lnTo>
                  <a:lnTo>
                    <a:pt x="363818" y="1120825"/>
                  </a:lnTo>
                  <a:lnTo>
                    <a:pt x="333116" y="1188178"/>
                  </a:lnTo>
                  <a:lnTo>
                    <a:pt x="302640" y="1223459"/>
                  </a:lnTo>
                  <a:lnTo>
                    <a:pt x="265520" y="1248996"/>
                  </a:lnTo>
                  <a:lnTo>
                    <a:pt x="224024" y="1262380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929614" y="5573191"/>
              <a:ext cx="9629775" cy="3718560"/>
            </a:xfrm>
            <a:custGeom>
              <a:avLst/>
              <a:gdLst/>
              <a:ahLst/>
              <a:cxnLst/>
              <a:rect l="l" t="t" r="r" b="b"/>
              <a:pathLst>
                <a:path w="9629775" h="3718559">
                  <a:moveTo>
                    <a:pt x="9629724" y="3175114"/>
                  </a:moveTo>
                  <a:lnTo>
                    <a:pt x="9627730" y="3128264"/>
                  </a:lnTo>
                  <a:lnTo>
                    <a:pt x="9621850" y="3082518"/>
                  </a:lnTo>
                  <a:lnTo>
                    <a:pt x="9612262" y="3038043"/>
                  </a:lnTo>
                  <a:lnTo>
                    <a:pt x="9599104" y="2995003"/>
                  </a:lnTo>
                  <a:lnTo>
                    <a:pt x="9582556" y="2953562"/>
                  </a:lnTo>
                  <a:lnTo>
                    <a:pt x="9562782" y="2913875"/>
                  </a:lnTo>
                  <a:lnTo>
                    <a:pt x="9539948" y="2876118"/>
                  </a:lnTo>
                  <a:lnTo>
                    <a:pt x="9514205" y="2840444"/>
                  </a:lnTo>
                  <a:lnTo>
                    <a:pt x="9485719" y="2807004"/>
                  </a:lnTo>
                  <a:lnTo>
                    <a:pt x="9454655" y="2775991"/>
                  </a:lnTo>
                  <a:lnTo>
                    <a:pt x="9421177" y="2747543"/>
                  </a:lnTo>
                  <a:lnTo>
                    <a:pt x="9385465" y="2721838"/>
                  </a:lnTo>
                  <a:lnTo>
                    <a:pt x="9347657" y="2699029"/>
                  </a:lnTo>
                  <a:lnTo>
                    <a:pt x="9307919" y="2679281"/>
                  </a:lnTo>
                  <a:lnTo>
                    <a:pt x="9266428" y="2662758"/>
                  </a:lnTo>
                  <a:lnTo>
                    <a:pt x="9223337" y="2649626"/>
                  </a:lnTo>
                  <a:lnTo>
                    <a:pt x="9178811" y="2640050"/>
                  </a:lnTo>
                  <a:lnTo>
                    <a:pt x="9133027" y="2634183"/>
                  </a:lnTo>
                  <a:lnTo>
                    <a:pt x="9086126" y="2632189"/>
                  </a:lnTo>
                  <a:lnTo>
                    <a:pt x="543610" y="2632189"/>
                  </a:lnTo>
                  <a:lnTo>
                    <a:pt x="496697" y="2634183"/>
                  </a:lnTo>
                  <a:lnTo>
                    <a:pt x="450900" y="2640050"/>
                  </a:lnTo>
                  <a:lnTo>
                    <a:pt x="406374" y="2649626"/>
                  </a:lnTo>
                  <a:lnTo>
                    <a:pt x="363283" y="2662758"/>
                  </a:lnTo>
                  <a:lnTo>
                    <a:pt x="321779" y="2679281"/>
                  </a:lnTo>
                  <a:lnTo>
                    <a:pt x="282054" y="2699029"/>
                  </a:lnTo>
                  <a:lnTo>
                    <a:pt x="244233" y="2721838"/>
                  </a:lnTo>
                  <a:lnTo>
                    <a:pt x="208521" y="2747543"/>
                  </a:lnTo>
                  <a:lnTo>
                    <a:pt x="175044" y="2775991"/>
                  </a:lnTo>
                  <a:lnTo>
                    <a:pt x="143992" y="2807004"/>
                  </a:lnTo>
                  <a:lnTo>
                    <a:pt x="115506" y="2840444"/>
                  </a:lnTo>
                  <a:lnTo>
                    <a:pt x="89763" y="2876118"/>
                  </a:lnTo>
                  <a:lnTo>
                    <a:pt x="66929" y="2913875"/>
                  </a:lnTo>
                  <a:lnTo>
                    <a:pt x="47155" y="2953562"/>
                  </a:lnTo>
                  <a:lnTo>
                    <a:pt x="30619" y="2995003"/>
                  </a:lnTo>
                  <a:lnTo>
                    <a:pt x="17462" y="3038043"/>
                  </a:lnTo>
                  <a:lnTo>
                    <a:pt x="7874" y="3082518"/>
                  </a:lnTo>
                  <a:lnTo>
                    <a:pt x="1993" y="3128264"/>
                  </a:lnTo>
                  <a:lnTo>
                    <a:pt x="0" y="3175114"/>
                  </a:lnTo>
                  <a:lnTo>
                    <a:pt x="1993" y="3221952"/>
                  </a:lnTo>
                  <a:lnTo>
                    <a:pt x="7874" y="3267684"/>
                  </a:lnTo>
                  <a:lnTo>
                    <a:pt x="17462" y="3312147"/>
                  </a:lnTo>
                  <a:lnTo>
                    <a:pt x="30619" y="3355187"/>
                  </a:lnTo>
                  <a:lnTo>
                    <a:pt x="47155" y="3396627"/>
                  </a:lnTo>
                  <a:lnTo>
                    <a:pt x="66929" y="3436315"/>
                  </a:lnTo>
                  <a:lnTo>
                    <a:pt x="89763" y="3474072"/>
                  </a:lnTo>
                  <a:lnTo>
                    <a:pt x="115506" y="3509746"/>
                  </a:lnTo>
                  <a:lnTo>
                    <a:pt x="143992" y="3543185"/>
                  </a:lnTo>
                  <a:lnTo>
                    <a:pt x="175044" y="3574199"/>
                  </a:lnTo>
                  <a:lnTo>
                    <a:pt x="208521" y="3602647"/>
                  </a:lnTo>
                  <a:lnTo>
                    <a:pt x="244233" y="3628364"/>
                  </a:lnTo>
                  <a:lnTo>
                    <a:pt x="282054" y="3651173"/>
                  </a:lnTo>
                  <a:lnTo>
                    <a:pt x="321779" y="3670922"/>
                  </a:lnTo>
                  <a:lnTo>
                    <a:pt x="363283" y="3687445"/>
                  </a:lnTo>
                  <a:lnTo>
                    <a:pt x="406374" y="3700589"/>
                  </a:lnTo>
                  <a:lnTo>
                    <a:pt x="450900" y="3710165"/>
                  </a:lnTo>
                  <a:lnTo>
                    <a:pt x="496697" y="3716045"/>
                  </a:lnTo>
                  <a:lnTo>
                    <a:pt x="543610" y="3718039"/>
                  </a:lnTo>
                  <a:lnTo>
                    <a:pt x="9086126" y="3718039"/>
                  </a:lnTo>
                  <a:lnTo>
                    <a:pt x="9133027" y="3716045"/>
                  </a:lnTo>
                  <a:lnTo>
                    <a:pt x="9178836" y="3710165"/>
                  </a:lnTo>
                  <a:lnTo>
                    <a:pt x="9223362" y="3700589"/>
                  </a:lnTo>
                  <a:lnTo>
                    <a:pt x="9266453" y="3687445"/>
                  </a:lnTo>
                  <a:lnTo>
                    <a:pt x="9307944" y="3670922"/>
                  </a:lnTo>
                  <a:lnTo>
                    <a:pt x="9347683" y="3651173"/>
                  </a:lnTo>
                  <a:lnTo>
                    <a:pt x="9385490" y="3628364"/>
                  </a:lnTo>
                  <a:lnTo>
                    <a:pt x="9421216" y="3602647"/>
                  </a:lnTo>
                  <a:lnTo>
                    <a:pt x="9454680" y="3574199"/>
                  </a:lnTo>
                  <a:lnTo>
                    <a:pt x="9485744" y="3543185"/>
                  </a:lnTo>
                  <a:lnTo>
                    <a:pt x="9514218" y="3509746"/>
                  </a:lnTo>
                  <a:lnTo>
                    <a:pt x="9539961" y="3474072"/>
                  </a:lnTo>
                  <a:lnTo>
                    <a:pt x="9562795" y="3436315"/>
                  </a:lnTo>
                  <a:lnTo>
                    <a:pt x="9582569" y="3396627"/>
                  </a:lnTo>
                  <a:lnTo>
                    <a:pt x="9599117" y="3355187"/>
                  </a:lnTo>
                  <a:lnTo>
                    <a:pt x="9612262" y="3312147"/>
                  </a:lnTo>
                  <a:lnTo>
                    <a:pt x="9621863" y="3267684"/>
                  </a:lnTo>
                  <a:lnTo>
                    <a:pt x="9627730" y="3221952"/>
                  </a:lnTo>
                  <a:lnTo>
                    <a:pt x="9629724" y="3175114"/>
                  </a:lnTo>
                  <a:close/>
                </a:path>
                <a:path w="9629775" h="3718559">
                  <a:moveTo>
                    <a:pt x="9629724" y="1859013"/>
                  </a:moveTo>
                  <a:lnTo>
                    <a:pt x="9627730" y="1812163"/>
                  </a:lnTo>
                  <a:lnTo>
                    <a:pt x="9621850" y="1766417"/>
                  </a:lnTo>
                  <a:lnTo>
                    <a:pt x="9612262" y="1721942"/>
                  </a:lnTo>
                  <a:lnTo>
                    <a:pt x="9599104" y="1678901"/>
                  </a:lnTo>
                  <a:lnTo>
                    <a:pt x="9582556" y="1637461"/>
                  </a:lnTo>
                  <a:lnTo>
                    <a:pt x="9562782" y="1597787"/>
                  </a:lnTo>
                  <a:lnTo>
                    <a:pt x="9539948" y="1560017"/>
                  </a:lnTo>
                  <a:lnTo>
                    <a:pt x="9514205" y="1524342"/>
                  </a:lnTo>
                  <a:lnTo>
                    <a:pt x="9485719" y="1490916"/>
                  </a:lnTo>
                  <a:lnTo>
                    <a:pt x="9454655" y="1459890"/>
                  </a:lnTo>
                  <a:lnTo>
                    <a:pt x="9421177" y="1431455"/>
                  </a:lnTo>
                  <a:lnTo>
                    <a:pt x="9385465" y="1405737"/>
                  </a:lnTo>
                  <a:lnTo>
                    <a:pt x="9347657" y="1382941"/>
                  </a:lnTo>
                  <a:lnTo>
                    <a:pt x="9307919" y="1363192"/>
                  </a:lnTo>
                  <a:lnTo>
                    <a:pt x="9266428" y="1346669"/>
                  </a:lnTo>
                  <a:lnTo>
                    <a:pt x="9223337" y="1333538"/>
                  </a:lnTo>
                  <a:lnTo>
                    <a:pt x="9178811" y="1323949"/>
                  </a:lnTo>
                  <a:lnTo>
                    <a:pt x="9133027" y="1318082"/>
                  </a:lnTo>
                  <a:lnTo>
                    <a:pt x="9086126" y="1316088"/>
                  </a:lnTo>
                  <a:lnTo>
                    <a:pt x="543610" y="1316088"/>
                  </a:lnTo>
                  <a:lnTo>
                    <a:pt x="496697" y="1318082"/>
                  </a:lnTo>
                  <a:lnTo>
                    <a:pt x="450900" y="1323949"/>
                  </a:lnTo>
                  <a:lnTo>
                    <a:pt x="406374" y="1333538"/>
                  </a:lnTo>
                  <a:lnTo>
                    <a:pt x="363283" y="1346669"/>
                  </a:lnTo>
                  <a:lnTo>
                    <a:pt x="321779" y="1363192"/>
                  </a:lnTo>
                  <a:lnTo>
                    <a:pt x="282054" y="1382941"/>
                  </a:lnTo>
                  <a:lnTo>
                    <a:pt x="244233" y="1405737"/>
                  </a:lnTo>
                  <a:lnTo>
                    <a:pt x="208521" y="1431455"/>
                  </a:lnTo>
                  <a:lnTo>
                    <a:pt x="175044" y="1459890"/>
                  </a:lnTo>
                  <a:lnTo>
                    <a:pt x="143992" y="1490916"/>
                  </a:lnTo>
                  <a:lnTo>
                    <a:pt x="115506" y="1524342"/>
                  </a:lnTo>
                  <a:lnTo>
                    <a:pt x="89763" y="1560017"/>
                  </a:lnTo>
                  <a:lnTo>
                    <a:pt x="66929" y="1597787"/>
                  </a:lnTo>
                  <a:lnTo>
                    <a:pt x="47155" y="1637461"/>
                  </a:lnTo>
                  <a:lnTo>
                    <a:pt x="30619" y="1678901"/>
                  </a:lnTo>
                  <a:lnTo>
                    <a:pt x="17462" y="1721942"/>
                  </a:lnTo>
                  <a:lnTo>
                    <a:pt x="7874" y="1766417"/>
                  </a:lnTo>
                  <a:lnTo>
                    <a:pt x="1993" y="1812163"/>
                  </a:lnTo>
                  <a:lnTo>
                    <a:pt x="0" y="1859013"/>
                  </a:lnTo>
                  <a:lnTo>
                    <a:pt x="1993" y="1905850"/>
                  </a:lnTo>
                  <a:lnTo>
                    <a:pt x="7874" y="1951596"/>
                  </a:lnTo>
                  <a:lnTo>
                    <a:pt x="17462" y="1996059"/>
                  </a:lnTo>
                  <a:lnTo>
                    <a:pt x="30619" y="2039086"/>
                  </a:lnTo>
                  <a:lnTo>
                    <a:pt x="47155" y="2080526"/>
                  </a:lnTo>
                  <a:lnTo>
                    <a:pt x="66929" y="2120214"/>
                  </a:lnTo>
                  <a:lnTo>
                    <a:pt x="89763" y="2157971"/>
                  </a:lnTo>
                  <a:lnTo>
                    <a:pt x="115506" y="2193658"/>
                  </a:lnTo>
                  <a:lnTo>
                    <a:pt x="143992" y="2227084"/>
                  </a:lnTo>
                  <a:lnTo>
                    <a:pt x="175044" y="2258110"/>
                  </a:lnTo>
                  <a:lnTo>
                    <a:pt x="208521" y="2286558"/>
                  </a:lnTo>
                  <a:lnTo>
                    <a:pt x="244233" y="2312263"/>
                  </a:lnTo>
                  <a:lnTo>
                    <a:pt x="282054" y="2335072"/>
                  </a:lnTo>
                  <a:lnTo>
                    <a:pt x="321779" y="2354834"/>
                  </a:lnTo>
                  <a:lnTo>
                    <a:pt x="363283" y="2371356"/>
                  </a:lnTo>
                  <a:lnTo>
                    <a:pt x="406374" y="2384488"/>
                  </a:lnTo>
                  <a:lnTo>
                    <a:pt x="450900" y="2394077"/>
                  </a:lnTo>
                  <a:lnTo>
                    <a:pt x="496697" y="2399944"/>
                  </a:lnTo>
                  <a:lnTo>
                    <a:pt x="543610" y="2401938"/>
                  </a:lnTo>
                  <a:lnTo>
                    <a:pt x="9086126" y="2401938"/>
                  </a:lnTo>
                  <a:lnTo>
                    <a:pt x="9133027" y="2399944"/>
                  </a:lnTo>
                  <a:lnTo>
                    <a:pt x="9178836" y="2394077"/>
                  </a:lnTo>
                  <a:lnTo>
                    <a:pt x="9223362" y="2384488"/>
                  </a:lnTo>
                  <a:lnTo>
                    <a:pt x="9266453" y="2371356"/>
                  </a:lnTo>
                  <a:lnTo>
                    <a:pt x="9307944" y="2354834"/>
                  </a:lnTo>
                  <a:lnTo>
                    <a:pt x="9347683" y="2335072"/>
                  </a:lnTo>
                  <a:lnTo>
                    <a:pt x="9385490" y="2312263"/>
                  </a:lnTo>
                  <a:lnTo>
                    <a:pt x="9421216" y="2286558"/>
                  </a:lnTo>
                  <a:lnTo>
                    <a:pt x="9454680" y="2258110"/>
                  </a:lnTo>
                  <a:lnTo>
                    <a:pt x="9485744" y="2227084"/>
                  </a:lnTo>
                  <a:lnTo>
                    <a:pt x="9514218" y="2193658"/>
                  </a:lnTo>
                  <a:lnTo>
                    <a:pt x="9539961" y="2157971"/>
                  </a:lnTo>
                  <a:lnTo>
                    <a:pt x="9562795" y="2120214"/>
                  </a:lnTo>
                  <a:lnTo>
                    <a:pt x="9582569" y="2080526"/>
                  </a:lnTo>
                  <a:lnTo>
                    <a:pt x="9599117" y="2039086"/>
                  </a:lnTo>
                  <a:lnTo>
                    <a:pt x="9612262" y="1996059"/>
                  </a:lnTo>
                  <a:lnTo>
                    <a:pt x="9621863" y="1951596"/>
                  </a:lnTo>
                  <a:lnTo>
                    <a:pt x="9627730" y="1905850"/>
                  </a:lnTo>
                  <a:lnTo>
                    <a:pt x="9629724" y="1859013"/>
                  </a:lnTo>
                  <a:close/>
                </a:path>
                <a:path w="9629775" h="3718559">
                  <a:moveTo>
                    <a:pt x="9629724" y="542925"/>
                  </a:moveTo>
                  <a:lnTo>
                    <a:pt x="9627730" y="496062"/>
                  </a:lnTo>
                  <a:lnTo>
                    <a:pt x="9621850" y="450329"/>
                  </a:lnTo>
                  <a:lnTo>
                    <a:pt x="9612262" y="405853"/>
                  </a:lnTo>
                  <a:lnTo>
                    <a:pt x="9599104" y="362813"/>
                  </a:lnTo>
                  <a:lnTo>
                    <a:pt x="9582556" y="321373"/>
                  </a:lnTo>
                  <a:lnTo>
                    <a:pt x="9562782" y="281686"/>
                  </a:lnTo>
                  <a:lnTo>
                    <a:pt x="9539948" y="243928"/>
                  </a:lnTo>
                  <a:lnTo>
                    <a:pt x="9514205" y="208241"/>
                  </a:lnTo>
                  <a:lnTo>
                    <a:pt x="9485719" y="174815"/>
                  </a:lnTo>
                  <a:lnTo>
                    <a:pt x="9454655" y="143802"/>
                  </a:lnTo>
                  <a:lnTo>
                    <a:pt x="9421177" y="115354"/>
                  </a:lnTo>
                  <a:lnTo>
                    <a:pt x="9385465" y="89649"/>
                  </a:lnTo>
                  <a:lnTo>
                    <a:pt x="9347657" y="66840"/>
                  </a:lnTo>
                  <a:lnTo>
                    <a:pt x="9307919" y="47091"/>
                  </a:lnTo>
                  <a:lnTo>
                    <a:pt x="9266428" y="30568"/>
                  </a:lnTo>
                  <a:lnTo>
                    <a:pt x="9223337" y="17437"/>
                  </a:lnTo>
                  <a:lnTo>
                    <a:pt x="9178811" y="7861"/>
                  </a:lnTo>
                  <a:lnTo>
                    <a:pt x="9133027" y="1981"/>
                  </a:lnTo>
                  <a:lnTo>
                    <a:pt x="9086126" y="0"/>
                  </a:lnTo>
                  <a:lnTo>
                    <a:pt x="543610" y="0"/>
                  </a:lnTo>
                  <a:lnTo>
                    <a:pt x="496697" y="1981"/>
                  </a:lnTo>
                  <a:lnTo>
                    <a:pt x="450900" y="7861"/>
                  </a:lnTo>
                  <a:lnTo>
                    <a:pt x="406374" y="17437"/>
                  </a:lnTo>
                  <a:lnTo>
                    <a:pt x="363283" y="30568"/>
                  </a:lnTo>
                  <a:lnTo>
                    <a:pt x="321779" y="47091"/>
                  </a:lnTo>
                  <a:lnTo>
                    <a:pt x="282054" y="66840"/>
                  </a:lnTo>
                  <a:lnTo>
                    <a:pt x="244233" y="89649"/>
                  </a:lnTo>
                  <a:lnTo>
                    <a:pt x="208521" y="115354"/>
                  </a:lnTo>
                  <a:lnTo>
                    <a:pt x="175044" y="143802"/>
                  </a:lnTo>
                  <a:lnTo>
                    <a:pt x="143992" y="174815"/>
                  </a:lnTo>
                  <a:lnTo>
                    <a:pt x="115506" y="208241"/>
                  </a:lnTo>
                  <a:lnTo>
                    <a:pt x="89763" y="243928"/>
                  </a:lnTo>
                  <a:lnTo>
                    <a:pt x="66929" y="281686"/>
                  </a:lnTo>
                  <a:lnTo>
                    <a:pt x="47155" y="321373"/>
                  </a:lnTo>
                  <a:lnTo>
                    <a:pt x="30619" y="362813"/>
                  </a:lnTo>
                  <a:lnTo>
                    <a:pt x="17462" y="405853"/>
                  </a:lnTo>
                  <a:lnTo>
                    <a:pt x="7874" y="450329"/>
                  </a:lnTo>
                  <a:lnTo>
                    <a:pt x="1993" y="496062"/>
                  </a:lnTo>
                  <a:lnTo>
                    <a:pt x="0" y="542925"/>
                  </a:lnTo>
                  <a:lnTo>
                    <a:pt x="1993" y="589762"/>
                  </a:lnTo>
                  <a:lnTo>
                    <a:pt x="7874" y="635495"/>
                  </a:lnTo>
                  <a:lnTo>
                    <a:pt x="17462" y="679958"/>
                  </a:lnTo>
                  <a:lnTo>
                    <a:pt x="30619" y="722998"/>
                  </a:lnTo>
                  <a:lnTo>
                    <a:pt x="47155" y="764438"/>
                  </a:lnTo>
                  <a:lnTo>
                    <a:pt x="66929" y="804125"/>
                  </a:lnTo>
                  <a:lnTo>
                    <a:pt x="89763" y="841883"/>
                  </a:lnTo>
                  <a:lnTo>
                    <a:pt x="115506" y="877557"/>
                  </a:lnTo>
                  <a:lnTo>
                    <a:pt x="143992" y="910996"/>
                  </a:lnTo>
                  <a:lnTo>
                    <a:pt x="175044" y="942009"/>
                  </a:lnTo>
                  <a:lnTo>
                    <a:pt x="208521" y="970457"/>
                  </a:lnTo>
                  <a:lnTo>
                    <a:pt x="244233" y="996175"/>
                  </a:lnTo>
                  <a:lnTo>
                    <a:pt x="282054" y="1018984"/>
                  </a:lnTo>
                  <a:lnTo>
                    <a:pt x="321779" y="1038733"/>
                  </a:lnTo>
                  <a:lnTo>
                    <a:pt x="363283" y="1055255"/>
                  </a:lnTo>
                  <a:lnTo>
                    <a:pt x="406374" y="1068400"/>
                  </a:lnTo>
                  <a:lnTo>
                    <a:pt x="450900" y="1077976"/>
                  </a:lnTo>
                  <a:lnTo>
                    <a:pt x="496697" y="1083856"/>
                  </a:lnTo>
                  <a:lnTo>
                    <a:pt x="543610" y="1085850"/>
                  </a:lnTo>
                  <a:lnTo>
                    <a:pt x="9086126" y="1085850"/>
                  </a:lnTo>
                  <a:lnTo>
                    <a:pt x="9133027" y="1083856"/>
                  </a:lnTo>
                  <a:lnTo>
                    <a:pt x="9178836" y="1077976"/>
                  </a:lnTo>
                  <a:lnTo>
                    <a:pt x="9223362" y="1068400"/>
                  </a:lnTo>
                  <a:lnTo>
                    <a:pt x="9266453" y="1055255"/>
                  </a:lnTo>
                  <a:lnTo>
                    <a:pt x="9307944" y="1038733"/>
                  </a:lnTo>
                  <a:lnTo>
                    <a:pt x="9347683" y="1018984"/>
                  </a:lnTo>
                  <a:lnTo>
                    <a:pt x="9385490" y="996175"/>
                  </a:lnTo>
                  <a:lnTo>
                    <a:pt x="9421216" y="970457"/>
                  </a:lnTo>
                  <a:lnTo>
                    <a:pt x="9454680" y="942009"/>
                  </a:lnTo>
                  <a:lnTo>
                    <a:pt x="9485744" y="910996"/>
                  </a:lnTo>
                  <a:lnTo>
                    <a:pt x="9514218" y="877557"/>
                  </a:lnTo>
                  <a:lnTo>
                    <a:pt x="9539961" y="841883"/>
                  </a:lnTo>
                  <a:lnTo>
                    <a:pt x="9562795" y="804125"/>
                  </a:lnTo>
                  <a:lnTo>
                    <a:pt x="9582569" y="764438"/>
                  </a:lnTo>
                  <a:lnTo>
                    <a:pt x="9599117" y="722998"/>
                  </a:lnTo>
                  <a:lnTo>
                    <a:pt x="9612262" y="679958"/>
                  </a:lnTo>
                  <a:lnTo>
                    <a:pt x="9621863" y="635495"/>
                  </a:lnTo>
                  <a:lnTo>
                    <a:pt x="9627730" y="589762"/>
                  </a:lnTo>
                  <a:lnTo>
                    <a:pt x="9629724" y="542925"/>
                  </a:lnTo>
                  <a:close/>
                </a:path>
              </a:pathLst>
            </a:custGeom>
            <a:solidFill>
              <a:srgbClr val="FFF4E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7" name="object 17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198985">
              <a:lnSpc>
                <a:spcPct val="100000"/>
              </a:lnSpc>
              <a:spcBef>
                <a:spcPts val="100"/>
              </a:spcBef>
            </a:pPr>
            <a:r>
              <a:rPr dirty="0" spc="60"/>
              <a:t>Fundraising</a:t>
            </a:r>
            <a:r>
              <a:rPr dirty="0" spc="-225"/>
              <a:t> </a:t>
            </a:r>
            <a:r>
              <a:rPr dirty="0" spc="114"/>
              <a:t>Campaign</a:t>
            </a:r>
          </a:p>
        </p:txBody>
      </p:sp>
      <p:sp>
        <p:nvSpPr>
          <p:cNvPr id="178" name="object 178" descr=""/>
          <p:cNvSpPr txBox="1"/>
          <p:nvPr/>
        </p:nvSpPr>
        <p:spPr>
          <a:xfrm>
            <a:off x="1450640" y="3559800"/>
            <a:ext cx="8590280" cy="5397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40410">
              <a:lnSpc>
                <a:spcPct val="100000"/>
              </a:lnSpc>
              <a:spcBef>
                <a:spcPts val="100"/>
              </a:spcBef>
            </a:pPr>
            <a:r>
              <a:rPr dirty="0" sz="10000" spc="730">
                <a:solidFill>
                  <a:srgbClr val="1B1B1B"/>
                </a:solidFill>
                <a:latin typeface="Gill Sans MT"/>
                <a:cs typeface="Gill Sans MT"/>
              </a:rPr>
              <a:t>Thank</a:t>
            </a:r>
            <a:r>
              <a:rPr dirty="0" sz="10000" spc="740">
                <a:solidFill>
                  <a:srgbClr val="1B1B1B"/>
                </a:solidFill>
                <a:latin typeface="Gill Sans MT"/>
                <a:cs typeface="Gill Sans MT"/>
              </a:rPr>
              <a:t> </a:t>
            </a:r>
            <a:r>
              <a:rPr dirty="0" sz="10000" spc="555">
                <a:solidFill>
                  <a:srgbClr val="1B1B1B"/>
                </a:solidFill>
                <a:latin typeface="Gill Sans MT"/>
                <a:cs typeface="Gill Sans MT"/>
              </a:rPr>
              <a:t>You</a:t>
            </a:r>
            <a:endParaRPr sz="10000">
              <a:latin typeface="Gill Sans MT"/>
              <a:cs typeface="Gill Sans MT"/>
            </a:endParaRPr>
          </a:p>
          <a:p>
            <a:pPr algn="ctr" marL="12700" marR="5080">
              <a:lnSpc>
                <a:spcPts val="10360"/>
              </a:lnSpc>
              <a:spcBef>
                <a:spcPts val="520"/>
              </a:spcBef>
            </a:pP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HILL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DISTRICT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FOOD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420">
                <a:solidFill>
                  <a:srgbClr val="1B1B1B"/>
                </a:solidFill>
                <a:latin typeface="Trebuchet MS"/>
                <a:cs typeface="Trebuchet MS"/>
              </a:rPr>
              <a:t>ACCESS</a:t>
            </a:r>
            <a:r>
              <a:rPr dirty="0" sz="28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75">
                <a:solidFill>
                  <a:srgbClr val="1B1B1B"/>
                </a:solidFill>
                <a:latin typeface="Trebuchet MS"/>
                <a:cs typeface="Trebuchet MS"/>
              </a:rPr>
              <a:t>WORKING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GROUP </a:t>
            </a:r>
            <a:r>
              <a:rPr dirty="0" sz="2800" spc="310">
                <a:solidFill>
                  <a:srgbClr val="1B1B1B"/>
                </a:solidFill>
                <a:latin typeface="Trebuchet MS"/>
                <a:cs typeface="Trebuchet MS"/>
              </a:rPr>
              <a:t>HOMEWOOD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FOOD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420">
                <a:solidFill>
                  <a:srgbClr val="1B1B1B"/>
                </a:solidFill>
                <a:latin typeface="Trebuchet MS"/>
                <a:cs typeface="Trebuchet MS"/>
              </a:rPr>
              <a:t>ACCESS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75">
                <a:solidFill>
                  <a:srgbClr val="1B1B1B"/>
                </a:solidFill>
                <a:latin typeface="Trebuchet MS"/>
                <a:cs typeface="Trebuchet MS"/>
              </a:rPr>
              <a:t>WORKING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35">
                <a:solidFill>
                  <a:srgbClr val="1B1B1B"/>
                </a:solidFill>
                <a:latin typeface="Trebuchet MS"/>
                <a:cs typeface="Trebuchet MS"/>
              </a:rPr>
              <a:t>GROUP </a:t>
            </a:r>
            <a:r>
              <a:rPr dirty="0" sz="2800" spc="370">
                <a:solidFill>
                  <a:srgbClr val="1B1B1B"/>
                </a:solidFill>
                <a:latin typeface="Trebuchet MS"/>
                <a:cs typeface="Trebuchet MS"/>
              </a:rPr>
              <a:t>FARM</a:t>
            </a:r>
            <a:r>
              <a:rPr dirty="0" sz="28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30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75">
                <a:solidFill>
                  <a:srgbClr val="1B1B1B"/>
                </a:solidFill>
                <a:latin typeface="Trebuchet MS"/>
                <a:cs typeface="Trebuchet MS"/>
              </a:rPr>
              <a:t>TABLE</a:t>
            </a:r>
            <a:r>
              <a:rPr dirty="0" sz="28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25">
                <a:solidFill>
                  <a:srgbClr val="1B1B1B"/>
                </a:solidFill>
                <a:latin typeface="Trebuchet MS"/>
                <a:cs typeface="Trebuchet MS"/>
              </a:rPr>
              <a:t>BUY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75">
                <a:solidFill>
                  <a:srgbClr val="1B1B1B"/>
                </a:solidFill>
                <a:latin typeface="Trebuchet MS"/>
                <a:cs typeface="Trebuchet MS"/>
              </a:rPr>
              <a:t>LOCAL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8" y="247656"/>
            <a:ext cx="18288000" cy="10035540"/>
            <a:chOff x="88" y="247656"/>
            <a:chExt cx="18288000" cy="10035540"/>
          </a:xfrm>
        </p:grpSpPr>
        <p:sp>
          <p:nvSpPr>
            <p:cNvPr id="3" name="object 3" descr=""/>
            <p:cNvSpPr/>
            <p:nvPr/>
          </p:nvSpPr>
          <p:spPr>
            <a:xfrm>
              <a:off x="88" y="1033820"/>
              <a:ext cx="18288000" cy="9248775"/>
            </a:xfrm>
            <a:custGeom>
              <a:avLst/>
              <a:gdLst/>
              <a:ahLst/>
              <a:cxnLst/>
              <a:rect l="l" t="t" r="r" b="b"/>
              <a:pathLst>
                <a:path w="18288000" h="9248775">
                  <a:moveTo>
                    <a:pt x="18287821" y="9248774"/>
                  </a:moveTo>
                  <a:lnTo>
                    <a:pt x="0" y="9248774"/>
                  </a:lnTo>
                  <a:lnTo>
                    <a:pt x="0" y="0"/>
                  </a:lnTo>
                  <a:lnTo>
                    <a:pt x="18287821" y="0"/>
                  </a:lnTo>
                  <a:lnTo>
                    <a:pt x="18287821" y="9248774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9248914" y="3244758"/>
              <a:ext cx="8006080" cy="5646420"/>
            </a:xfrm>
            <a:custGeom>
              <a:avLst/>
              <a:gdLst/>
              <a:ahLst/>
              <a:cxnLst/>
              <a:rect l="l" t="t" r="r" b="b"/>
              <a:pathLst>
                <a:path w="8006080" h="5646420">
                  <a:moveTo>
                    <a:pt x="0" y="248218"/>
                  </a:moveTo>
                  <a:lnTo>
                    <a:pt x="7835016" y="0"/>
                  </a:lnTo>
                  <a:lnTo>
                    <a:pt x="8006028" y="5397966"/>
                  </a:lnTo>
                  <a:lnTo>
                    <a:pt x="171011" y="5646185"/>
                  </a:lnTo>
                  <a:lnTo>
                    <a:pt x="0" y="248218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3949" y="2887317"/>
              <a:ext cx="7972637" cy="567509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2196469" y="247656"/>
              <a:ext cx="4142740" cy="800735"/>
            </a:xfrm>
            <a:custGeom>
              <a:avLst/>
              <a:gdLst/>
              <a:ahLst/>
              <a:cxnLst/>
              <a:rect l="l" t="t" r="r" b="b"/>
              <a:pathLst>
                <a:path w="4142740" h="800735">
                  <a:moveTo>
                    <a:pt x="4142329" y="800193"/>
                  </a:moveTo>
                  <a:lnTo>
                    <a:pt x="0" y="800193"/>
                  </a:lnTo>
                  <a:lnTo>
                    <a:pt x="298482" y="223557"/>
                  </a:lnTo>
                  <a:lnTo>
                    <a:pt x="324713" y="179729"/>
                  </a:lnTo>
                  <a:lnTo>
                    <a:pt x="355727" y="139971"/>
                  </a:lnTo>
                  <a:lnTo>
                    <a:pt x="391047" y="104574"/>
                  </a:lnTo>
                  <a:lnTo>
                    <a:pt x="430197" y="73828"/>
                  </a:lnTo>
                  <a:lnTo>
                    <a:pt x="472697" y="48023"/>
                  </a:lnTo>
                  <a:lnTo>
                    <a:pt x="518070" y="27447"/>
                  </a:lnTo>
                  <a:lnTo>
                    <a:pt x="565839" y="12392"/>
                  </a:lnTo>
                  <a:lnTo>
                    <a:pt x="615526" y="3146"/>
                  </a:lnTo>
                  <a:lnTo>
                    <a:pt x="666653" y="0"/>
                  </a:lnTo>
                  <a:lnTo>
                    <a:pt x="3475676" y="0"/>
                  </a:lnTo>
                  <a:lnTo>
                    <a:pt x="3526803" y="3146"/>
                  </a:lnTo>
                  <a:lnTo>
                    <a:pt x="3576490" y="12392"/>
                  </a:lnTo>
                  <a:lnTo>
                    <a:pt x="3624259" y="27447"/>
                  </a:lnTo>
                  <a:lnTo>
                    <a:pt x="3669632" y="48023"/>
                  </a:lnTo>
                  <a:lnTo>
                    <a:pt x="3712133" y="73828"/>
                  </a:lnTo>
                  <a:lnTo>
                    <a:pt x="3751282" y="104574"/>
                  </a:lnTo>
                  <a:lnTo>
                    <a:pt x="3786602" y="139971"/>
                  </a:lnTo>
                  <a:lnTo>
                    <a:pt x="3817617" y="179729"/>
                  </a:lnTo>
                  <a:lnTo>
                    <a:pt x="3843847" y="223557"/>
                  </a:lnTo>
                  <a:lnTo>
                    <a:pt x="4142329" y="800193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6340698" y="247656"/>
              <a:ext cx="1947545" cy="800100"/>
            </a:xfrm>
            <a:custGeom>
              <a:avLst/>
              <a:gdLst/>
              <a:ahLst/>
              <a:cxnLst/>
              <a:rect l="l" t="t" r="r" b="b"/>
              <a:pathLst>
                <a:path w="1947544" h="800100">
                  <a:moveTo>
                    <a:pt x="1947303" y="800094"/>
                  </a:moveTo>
                  <a:lnTo>
                    <a:pt x="0" y="800094"/>
                  </a:lnTo>
                  <a:lnTo>
                    <a:pt x="298431" y="223557"/>
                  </a:lnTo>
                  <a:lnTo>
                    <a:pt x="324661" y="179729"/>
                  </a:lnTo>
                  <a:lnTo>
                    <a:pt x="355675" y="139971"/>
                  </a:lnTo>
                  <a:lnTo>
                    <a:pt x="390996" y="104574"/>
                  </a:lnTo>
                  <a:lnTo>
                    <a:pt x="430145" y="73828"/>
                  </a:lnTo>
                  <a:lnTo>
                    <a:pt x="472645" y="48023"/>
                  </a:lnTo>
                  <a:lnTo>
                    <a:pt x="518019" y="27447"/>
                  </a:lnTo>
                  <a:lnTo>
                    <a:pt x="565788" y="12392"/>
                  </a:lnTo>
                  <a:lnTo>
                    <a:pt x="615475" y="3146"/>
                  </a:lnTo>
                  <a:lnTo>
                    <a:pt x="666602" y="0"/>
                  </a:lnTo>
                  <a:lnTo>
                    <a:pt x="1947303" y="0"/>
                  </a:lnTo>
                  <a:lnTo>
                    <a:pt x="1947303" y="800094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724583" y="603401"/>
              <a:ext cx="11434445" cy="3527425"/>
            </a:xfrm>
            <a:custGeom>
              <a:avLst/>
              <a:gdLst/>
              <a:ahLst/>
              <a:cxnLst/>
              <a:rect l="l" t="t" r="r" b="b"/>
              <a:pathLst>
                <a:path w="11434444" h="3527425">
                  <a:moveTo>
                    <a:pt x="90805" y="46126"/>
                  </a:moveTo>
                  <a:lnTo>
                    <a:pt x="70586" y="7747"/>
                  </a:lnTo>
                  <a:lnTo>
                    <a:pt x="45402" y="0"/>
                  </a:lnTo>
                  <a:lnTo>
                    <a:pt x="36499" y="889"/>
                  </a:lnTo>
                  <a:lnTo>
                    <a:pt x="3454" y="28473"/>
                  </a:lnTo>
                  <a:lnTo>
                    <a:pt x="0" y="46126"/>
                  </a:lnTo>
                  <a:lnTo>
                    <a:pt x="889" y="55181"/>
                  </a:lnTo>
                  <a:lnTo>
                    <a:pt x="28028" y="88747"/>
                  </a:lnTo>
                  <a:lnTo>
                    <a:pt x="45402" y="92252"/>
                  </a:lnTo>
                  <a:lnTo>
                    <a:pt x="54317" y="91363"/>
                  </a:lnTo>
                  <a:lnTo>
                    <a:pt x="87350" y="63792"/>
                  </a:lnTo>
                  <a:lnTo>
                    <a:pt x="90805" y="46126"/>
                  </a:lnTo>
                  <a:close/>
                </a:path>
                <a:path w="11434444" h="3527425">
                  <a:moveTo>
                    <a:pt x="340677" y="46126"/>
                  </a:moveTo>
                  <a:lnTo>
                    <a:pt x="320484" y="7747"/>
                  </a:lnTo>
                  <a:lnTo>
                    <a:pt x="295275" y="0"/>
                  </a:lnTo>
                  <a:lnTo>
                    <a:pt x="286372" y="889"/>
                  </a:lnTo>
                  <a:lnTo>
                    <a:pt x="253326" y="28473"/>
                  </a:lnTo>
                  <a:lnTo>
                    <a:pt x="249872" y="46126"/>
                  </a:lnTo>
                  <a:lnTo>
                    <a:pt x="250761" y="55181"/>
                  </a:lnTo>
                  <a:lnTo>
                    <a:pt x="277901" y="88747"/>
                  </a:lnTo>
                  <a:lnTo>
                    <a:pt x="295275" y="92252"/>
                  </a:lnTo>
                  <a:lnTo>
                    <a:pt x="304190" y="91363"/>
                  </a:lnTo>
                  <a:lnTo>
                    <a:pt x="337235" y="63792"/>
                  </a:lnTo>
                  <a:lnTo>
                    <a:pt x="340677" y="46126"/>
                  </a:lnTo>
                  <a:close/>
                </a:path>
                <a:path w="11434444" h="3527425">
                  <a:moveTo>
                    <a:pt x="590550" y="46126"/>
                  </a:moveTo>
                  <a:lnTo>
                    <a:pt x="570331" y="7747"/>
                  </a:lnTo>
                  <a:lnTo>
                    <a:pt x="545147" y="0"/>
                  </a:lnTo>
                  <a:lnTo>
                    <a:pt x="536244" y="889"/>
                  </a:lnTo>
                  <a:lnTo>
                    <a:pt x="503199" y="28473"/>
                  </a:lnTo>
                  <a:lnTo>
                    <a:pt x="499745" y="46126"/>
                  </a:lnTo>
                  <a:lnTo>
                    <a:pt x="500634" y="55181"/>
                  </a:lnTo>
                  <a:lnTo>
                    <a:pt x="527773" y="88747"/>
                  </a:lnTo>
                  <a:lnTo>
                    <a:pt x="545147" y="92252"/>
                  </a:lnTo>
                  <a:lnTo>
                    <a:pt x="554062" y="91363"/>
                  </a:lnTo>
                  <a:lnTo>
                    <a:pt x="587095" y="63792"/>
                  </a:lnTo>
                  <a:lnTo>
                    <a:pt x="590550" y="46126"/>
                  </a:lnTo>
                  <a:close/>
                </a:path>
                <a:path w="11434444" h="3527425">
                  <a:moveTo>
                    <a:pt x="11434128" y="2414143"/>
                  </a:moveTo>
                  <a:lnTo>
                    <a:pt x="11409083" y="2343772"/>
                  </a:lnTo>
                  <a:lnTo>
                    <a:pt x="11353546" y="2291753"/>
                  </a:lnTo>
                  <a:lnTo>
                    <a:pt x="11318723" y="2275014"/>
                  </a:lnTo>
                  <a:lnTo>
                    <a:pt x="11281512" y="2265730"/>
                  </a:lnTo>
                  <a:lnTo>
                    <a:pt x="11243666" y="2264854"/>
                  </a:lnTo>
                  <a:lnTo>
                    <a:pt x="11206925" y="2273350"/>
                  </a:lnTo>
                  <a:lnTo>
                    <a:pt x="11173041" y="2292185"/>
                  </a:lnTo>
                  <a:lnTo>
                    <a:pt x="11143399" y="2321242"/>
                  </a:lnTo>
                  <a:lnTo>
                    <a:pt x="11120692" y="2356358"/>
                  </a:lnTo>
                  <a:lnTo>
                    <a:pt x="11103661" y="2395042"/>
                  </a:lnTo>
                  <a:lnTo>
                    <a:pt x="11091088" y="2434831"/>
                  </a:lnTo>
                  <a:lnTo>
                    <a:pt x="11079417" y="2485479"/>
                  </a:lnTo>
                  <a:lnTo>
                    <a:pt x="11071085" y="2536761"/>
                  </a:lnTo>
                  <a:lnTo>
                    <a:pt x="11064875" y="2588412"/>
                  </a:lnTo>
                  <a:lnTo>
                    <a:pt x="11059541" y="2640126"/>
                  </a:lnTo>
                  <a:lnTo>
                    <a:pt x="11054410" y="2692463"/>
                  </a:lnTo>
                  <a:lnTo>
                    <a:pt x="11049724" y="2744851"/>
                  </a:lnTo>
                  <a:lnTo>
                    <a:pt x="11045584" y="2797302"/>
                  </a:lnTo>
                  <a:lnTo>
                    <a:pt x="11042066" y="2849778"/>
                  </a:lnTo>
                  <a:lnTo>
                    <a:pt x="11039259" y="2902293"/>
                  </a:lnTo>
                  <a:lnTo>
                    <a:pt x="11037253" y="2954820"/>
                  </a:lnTo>
                  <a:lnTo>
                    <a:pt x="11036135" y="3007347"/>
                  </a:lnTo>
                  <a:lnTo>
                    <a:pt x="11035983" y="3059861"/>
                  </a:lnTo>
                  <a:lnTo>
                    <a:pt x="11036884" y="3112363"/>
                  </a:lnTo>
                  <a:lnTo>
                    <a:pt x="11038929" y="3164827"/>
                  </a:lnTo>
                  <a:lnTo>
                    <a:pt x="11042206" y="3217240"/>
                  </a:lnTo>
                  <a:lnTo>
                    <a:pt x="11046790" y="3269602"/>
                  </a:lnTo>
                  <a:lnTo>
                    <a:pt x="11052848" y="3320923"/>
                  </a:lnTo>
                  <a:lnTo>
                    <a:pt x="11062500" y="3372447"/>
                  </a:lnTo>
                  <a:lnTo>
                    <a:pt x="11078489" y="3421608"/>
                  </a:lnTo>
                  <a:lnTo>
                    <a:pt x="11103572" y="3465842"/>
                  </a:lnTo>
                  <a:lnTo>
                    <a:pt x="11140516" y="3502583"/>
                  </a:lnTo>
                  <a:lnTo>
                    <a:pt x="11182795" y="3523284"/>
                  </a:lnTo>
                  <a:lnTo>
                    <a:pt x="11226254" y="3527056"/>
                  </a:lnTo>
                  <a:lnTo>
                    <a:pt x="11268469" y="3516147"/>
                  </a:lnTo>
                  <a:lnTo>
                    <a:pt x="11307039" y="3492855"/>
                  </a:lnTo>
                  <a:lnTo>
                    <a:pt x="11339551" y="3459454"/>
                  </a:lnTo>
                  <a:lnTo>
                    <a:pt x="11374196" y="3394037"/>
                  </a:lnTo>
                  <a:lnTo>
                    <a:pt x="11393183" y="3321672"/>
                  </a:lnTo>
                  <a:lnTo>
                    <a:pt x="11400371" y="3280067"/>
                  </a:lnTo>
                  <a:lnTo>
                    <a:pt x="11406315" y="3238271"/>
                  </a:lnTo>
                  <a:lnTo>
                    <a:pt x="11411242" y="3196348"/>
                  </a:lnTo>
                  <a:lnTo>
                    <a:pt x="11415382" y="3154337"/>
                  </a:lnTo>
                  <a:lnTo>
                    <a:pt x="11419345" y="3103740"/>
                  </a:lnTo>
                  <a:lnTo>
                    <a:pt x="11422177" y="3052762"/>
                  </a:lnTo>
                  <a:lnTo>
                    <a:pt x="11423688" y="3001581"/>
                  </a:lnTo>
                  <a:lnTo>
                    <a:pt x="11423675" y="2950362"/>
                  </a:lnTo>
                  <a:lnTo>
                    <a:pt x="11421986" y="2899232"/>
                  </a:lnTo>
                  <a:lnTo>
                    <a:pt x="11418405" y="2848381"/>
                  </a:lnTo>
                  <a:lnTo>
                    <a:pt x="11412753" y="2797962"/>
                  </a:lnTo>
                  <a:lnTo>
                    <a:pt x="11379822" y="2850388"/>
                  </a:lnTo>
                  <a:lnTo>
                    <a:pt x="11381829" y="2899397"/>
                  </a:lnTo>
                  <a:lnTo>
                    <a:pt x="11383353" y="2948546"/>
                  </a:lnTo>
                  <a:lnTo>
                    <a:pt x="11384178" y="2997797"/>
                  </a:lnTo>
                  <a:lnTo>
                    <a:pt x="11384090" y="3047073"/>
                  </a:lnTo>
                  <a:lnTo>
                    <a:pt x="11382870" y="3096323"/>
                  </a:lnTo>
                  <a:lnTo>
                    <a:pt x="11380292" y="3145472"/>
                  </a:lnTo>
                  <a:lnTo>
                    <a:pt x="11376139" y="3194481"/>
                  </a:lnTo>
                  <a:lnTo>
                    <a:pt x="11370196" y="3243288"/>
                  </a:lnTo>
                  <a:lnTo>
                    <a:pt x="11362220" y="3291814"/>
                  </a:lnTo>
                  <a:lnTo>
                    <a:pt x="11352022" y="3340011"/>
                  </a:lnTo>
                  <a:lnTo>
                    <a:pt x="11338116" y="3383140"/>
                  </a:lnTo>
                  <a:lnTo>
                    <a:pt x="11316068" y="3426206"/>
                  </a:lnTo>
                  <a:lnTo>
                    <a:pt x="11285804" y="3462147"/>
                  </a:lnTo>
                  <a:lnTo>
                    <a:pt x="11247285" y="3483914"/>
                  </a:lnTo>
                  <a:lnTo>
                    <a:pt x="11200422" y="3484473"/>
                  </a:lnTo>
                  <a:lnTo>
                    <a:pt x="11159566" y="3465004"/>
                  </a:lnTo>
                  <a:lnTo>
                    <a:pt x="11129696" y="3431997"/>
                  </a:lnTo>
                  <a:lnTo>
                    <a:pt x="11109020" y="3390442"/>
                  </a:lnTo>
                  <a:lnTo>
                    <a:pt x="11095723" y="3345294"/>
                  </a:lnTo>
                  <a:lnTo>
                    <a:pt x="11088002" y="3301530"/>
                  </a:lnTo>
                  <a:lnTo>
                    <a:pt x="11082147" y="3252622"/>
                  </a:lnTo>
                  <a:lnTo>
                    <a:pt x="11077702" y="3203575"/>
                  </a:lnTo>
                  <a:lnTo>
                    <a:pt x="11074565" y="3154413"/>
                  </a:lnTo>
                  <a:lnTo>
                    <a:pt x="11072660" y="3105175"/>
                  </a:lnTo>
                  <a:lnTo>
                    <a:pt x="11071847" y="3055874"/>
                  </a:lnTo>
                  <a:lnTo>
                    <a:pt x="11072051" y="3006560"/>
                  </a:lnTo>
                  <a:lnTo>
                    <a:pt x="11073155" y="2957233"/>
                  </a:lnTo>
                  <a:lnTo>
                    <a:pt x="11075060" y="2907944"/>
                  </a:lnTo>
                  <a:lnTo>
                    <a:pt x="11077664" y="2858706"/>
                  </a:lnTo>
                  <a:lnTo>
                    <a:pt x="11080864" y="2809557"/>
                  </a:lnTo>
                  <a:lnTo>
                    <a:pt x="11084547" y="2760510"/>
                  </a:lnTo>
                  <a:lnTo>
                    <a:pt x="11088383" y="2714040"/>
                  </a:lnTo>
                  <a:lnTo>
                    <a:pt x="11092396" y="2667520"/>
                  </a:lnTo>
                  <a:lnTo>
                    <a:pt x="11096854" y="2621038"/>
                  </a:lnTo>
                  <a:lnTo>
                    <a:pt x="11102035" y="2574696"/>
                  </a:lnTo>
                  <a:lnTo>
                    <a:pt x="11108233" y="2528544"/>
                  </a:lnTo>
                  <a:lnTo>
                    <a:pt x="11114557" y="2490178"/>
                  </a:lnTo>
                  <a:lnTo>
                    <a:pt x="11123003" y="2452039"/>
                  </a:lnTo>
                  <a:lnTo>
                    <a:pt x="11134369" y="2414854"/>
                  </a:lnTo>
                  <a:lnTo>
                    <a:pt x="11149470" y="2379357"/>
                  </a:lnTo>
                  <a:lnTo>
                    <a:pt x="11170818" y="2345334"/>
                  </a:lnTo>
                  <a:lnTo>
                    <a:pt x="11231588" y="2302789"/>
                  </a:lnTo>
                  <a:lnTo>
                    <a:pt x="11271466" y="2299436"/>
                  </a:lnTo>
                  <a:lnTo>
                    <a:pt x="11318062" y="2310904"/>
                  </a:lnTo>
                  <a:lnTo>
                    <a:pt x="11356162" y="2334806"/>
                  </a:lnTo>
                  <a:lnTo>
                    <a:pt x="11386350" y="2368397"/>
                  </a:lnTo>
                  <a:lnTo>
                    <a:pt x="11409248" y="2408910"/>
                  </a:lnTo>
                  <a:lnTo>
                    <a:pt x="11425441" y="2453614"/>
                  </a:lnTo>
                  <a:lnTo>
                    <a:pt x="11426355" y="2455634"/>
                  </a:lnTo>
                  <a:lnTo>
                    <a:pt x="11429784" y="2456269"/>
                  </a:lnTo>
                  <a:lnTo>
                    <a:pt x="11430864" y="2453817"/>
                  </a:lnTo>
                  <a:lnTo>
                    <a:pt x="11434128" y="2414143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81978" y="2325310"/>
            <a:ext cx="4959985" cy="10166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00" spc="225" b="0">
                <a:latin typeface="Trebuchet MS"/>
                <a:cs typeface="Trebuchet MS"/>
              </a:rPr>
              <a:t>Introduction</a:t>
            </a:r>
            <a:endParaRPr sz="65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492075" y="3835667"/>
            <a:ext cx="6540500" cy="505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85090" marR="77470">
              <a:lnSpc>
                <a:spcPct val="107100"/>
              </a:lnSpc>
              <a:spcBef>
                <a:spcPts val="100"/>
              </a:spcBef>
            </a:pPr>
            <a:r>
              <a:rPr dirty="0" sz="2800" spc="170">
                <a:solidFill>
                  <a:srgbClr val="1B1B1B"/>
                </a:solidFill>
                <a:latin typeface="Trebuchet MS"/>
                <a:cs typeface="Trebuchet MS"/>
              </a:rPr>
              <a:t>Pittsburgh</a:t>
            </a:r>
            <a:r>
              <a:rPr dirty="0" sz="28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55">
                <a:solidFill>
                  <a:srgbClr val="1B1B1B"/>
                </a:solidFill>
                <a:latin typeface="Trebuchet MS"/>
                <a:cs typeface="Trebuchet MS"/>
              </a:rPr>
              <a:t>is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25">
                <a:solidFill>
                  <a:srgbClr val="1B1B1B"/>
                </a:solidFill>
                <a:latin typeface="Trebuchet MS"/>
                <a:cs typeface="Trebuchet MS"/>
              </a:rPr>
              <a:t>home</a:t>
            </a:r>
            <a:r>
              <a:rPr dirty="0" sz="28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75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45">
                <a:solidFill>
                  <a:srgbClr val="1B1B1B"/>
                </a:solidFill>
                <a:latin typeface="Trebuchet MS"/>
                <a:cs typeface="Trebuchet MS"/>
              </a:rPr>
              <a:t>amazing </a:t>
            </a:r>
            <a:r>
              <a:rPr dirty="0" sz="2800" spc="120">
                <a:solidFill>
                  <a:srgbClr val="1B1B1B"/>
                </a:solidFill>
                <a:latin typeface="Trebuchet MS"/>
                <a:cs typeface="Trebuchet MS"/>
              </a:rPr>
              <a:t>individuals</a:t>
            </a:r>
            <a:r>
              <a:rPr dirty="0" sz="28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30">
                <a:solidFill>
                  <a:srgbClr val="1B1B1B"/>
                </a:solidFill>
                <a:latin typeface="Trebuchet MS"/>
                <a:cs typeface="Trebuchet MS"/>
              </a:rPr>
              <a:t>who</a:t>
            </a:r>
            <a:r>
              <a:rPr dirty="0" sz="28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45">
                <a:solidFill>
                  <a:srgbClr val="1B1B1B"/>
                </a:solidFill>
                <a:latin typeface="Trebuchet MS"/>
                <a:cs typeface="Trebuchet MS"/>
              </a:rPr>
              <a:t>started</a:t>
            </a:r>
            <a:r>
              <a:rPr dirty="0" sz="28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25">
                <a:solidFill>
                  <a:srgbClr val="1B1B1B"/>
                </a:solidFill>
                <a:latin typeface="Trebuchet MS"/>
                <a:cs typeface="Trebuchet MS"/>
              </a:rPr>
              <a:t>urban</a:t>
            </a:r>
            <a:r>
              <a:rPr dirty="0" sz="28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65">
                <a:solidFill>
                  <a:srgbClr val="1B1B1B"/>
                </a:solidFill>
                <a:latin typeface="Trebuchet MS"/>
                <a:cs typeface="Trebuchet MS"/>
              </a:rPr>
              <a:t>farms </a:t>
            </a:r>
            <a:r>
              <a:rPr dirty="0" sz="2800" spc="140">
                <a:solidFill>
                  <a:srgbClr val="1B1B1B"/>
                </a:solidFill>
                <a:latin typeface="Trebuchet MS"/>
                <a:cs typeface="Trebuchet MS"/>
              </a:rPr>
              <a:t>and</a:t>
            </a:r>
            <a:r>
              <a:rPr dirty="0" sz="2800" spc="-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30">
                <a:solidFill>
                  <a:srgbClr val="1B1B1B"/>
                </a:solidFill>
                <a:latin typeface="Trebuchet MS"/>
                <a:cs typeface="Trebuchet MS"/>
              </a:rPr>
              <a:t>community</a:t>
            </a:r>
            <a:r>
              <a:rPr dirty="0" sz="280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200">
                <a:solidFill>
                  <a:srgbClr val="1B1B1B"/>
                </a:solidFill>
                <a:latin typeface="Trebuchet MS"/>
                <a:cs typeface="Trebuchet MS"/>
              </a:rPr>
              <a:t>gardens</a:t>
            </a:r>
            <a:r>
              <a:rPr dirty="0" sz="2800">
                <a:solidFill>
                  <a:srgbClr val="1B1B1B"/>
                </a:solidFill>
                <a:latin typeface="Trebuchet MS"/>
                <a:cs typeface="Trebuchet MS"/>
              </a:rPr>
              <a:t> in</a:t>
            </a:r>
            <a:r>
              <a:rPr dirty="0" sz="2800" spc="-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70">
                <a:solidFill>
                  <a:srgbClr val="1B1B1B"/>
                </a:solidFill>
                <a:latin typeface="Trebuchet MS"/>
                <a:cs typeface="Trebuchet MS"/>
              </a:rPr>
              <a:t>Black </a:t>
            </a:r>
            <a:r>
              <a:rPr dirty="0" sz="2800" spc="135">
                <a:solidFill>
                  <a:srgbClr val="1B1B1B"/>
                </a:solidFill>
                <a:latin typeface="Trebuchet MS"/>
                <a:cs typeface="Trebuchet MS"/>
              </a:rPr>
              <a:t>communities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10">
                <a:solidFill>
                  <a:srgbClr val="1B1B1B"/>
                </a:solidFill>
                <a:latin typeface="Trebuchet MS"/>
                <a:cs typeface="Trebuchet MS"/>
              </a:rPr>
              <a:t>that</a:t>
            </a:r>
            <a:r>
              <a:rPr dirty="0" sz="28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95">
                <a:solidFill>
                  <a:srgbClr val="1B1B1B"/>
                </a:solidFill>
                <a:latin typeface="Trebuchet MS"/>
                <a:cs typeface="Trebuchet MS"/>
              </a:rPr>
              <a:t>are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70">
                <a:solidFill>
                  <a:srgbClr val="1B1B1B"/>
                </a:solidFill>
                <a:latin typeface="Trebuchet MS"/>
                <a:cs typeface="Trebuchet MS"/>
              </a:rPr>
              <a:t>suffering</a:t>
            </a:r>
            <a:r>
              <a:rPr dirty="0" sz="28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95">
                <a:solidFill>
                  <a:srgbClr val="1B1B1B"/>
                </a:solidFill>
                <a:latin typeface="Trebuchet MS"/>
                <a:cs typeface="Trebuchet MS"/>
              </a:rPr>
              <a:t>from </a:t>
            </a:r>
            <a:r>
              <a:rPr dirty="0" sz="2800" spc="180">
                <a:solidFill>
                  <a:srgbClr val="1B1B1B"/>
                </a:solidFill>
                <a:latin typeface="Trebuchet MS"/>
                <a:cs typeface="Trebuchet MS"/>
              </a:rPr>
              <a:t>decades</a:t>
            </a:r>
            <a:r>
              <a:rPr dirty="0" sz="2800" spc="-3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14">
                <a:solidFill>
                  <a:srgbClr val="1B1B1B"/>
                </a:solidFill>
                <a:latin typeface="Trebuchet MS"/>
                <a:cs typeface="Trebuchet MS"/>
              </a:rPr>
              <a:t>of</a:t>
            </a:r>
            <a:r>
              <a:rPr dirty="0" sz="2800" spc="-3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35">
                <a:solidFill>
                  <a:srgbClr val="1B1B1B"/>
                </a:solidFill>
                <a:latin typeface="Trebuchet MS"/>
                <a:cs typeface="Trebuchet MS"/>
              </a:rPr>
              <a:t>food</a:t>
            </a:r>
            <a:r>
              <a:rPr dirty="0" sz="2800" spc="-3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65">
                <a:solidFill>
                  <a:srgbClr val="1B1B1B"/>
                </a:solidFill>
                <a:latin typeface="Trebuchet MS"/>
                <a:cs typeface="Trebuchet MS"/>
              </a:rPr>
              <a:t>apartheid.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algn="ctr" marL="12065" marR="5080">
              <a:lnSpc>
                <a:spcPct val="107100"/>
              </a:lnSpc>
            </a:pPr>
            <a:r>
              <a:rPr dirty="0" sz="2800" spc="160">
                <a:solidFill>
                  <a:srgbClr val="1B1B1B"/>
                </a:solidFill>
                <a:latin typeface="Trebuchet MS"/>
                <a:cs typeface="Trebuchet MS"/>
              </a:rPr>
              <a:t>These</a:t>
            </a:r>
            <a:r>
              <a:rPr dirty="0" sz="2800" spc="-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30">
                <a:solidFill>
                  <a:srgbClr val="1B1B1B"/>
                </a:solidFill>
                <a:latin typeface="Trebuchet MS"/>
                <a:cs typeface="Trebuchet MS"/>
              </a:rPr>
              <a:t>community</a:t>
            </a:r>
            <a:r>
              <a:rPr dirty="0" sz="2800" spc="-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50">
                <a:solidFill>
                  <a:srgbClr val="1B1B1B"/>
                </a:solidFill>
                <a:latin typeface="Trebuchet MS"/>
                <a:cs typeface="Trebuchet MS"/>
              </a:rPr>
              <a:t>leaders</a:t>
            </a:r>
            <a:r>
              <a:rPr dirty="0" sz="2800" spc="-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35">
                <a:solidFill>
                  <a:srgbClr val="1B1B1B"/>
                </a:solidFill>
                <a:latin typeface="Trebuchet MS"/>
                <a:cs typeface="Trebuchet MS"/>
              </a:rPr>
              <a:t>work</a:t>
            </a:r>
            <a:r>
              <a:rPr dirty="0" sz="2800" spc="-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>
                <a:solidFill>
                  <a:srgbClr val="1B1B1B"/>
                </a:solidFill>
                <a:latin typeface="Trebuchet MS"/>
                <a:cs typeface="Trebuchet MS"/>
              </a:rPr>
              <a:t>in</a:t>
            </a:r>
            <a:r>
              <a:rPr dirty="0" sz="2800" spc="-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70">
                <a:solidFill>
                  <a:srgbClr val="1B1B1B"/>
                </a:solidFill>
                <a:latin typeface="Trebuchet MS"/>
                <a:cs typeface="Trebuchet MS"/>
              </a:rPr>
              <a:t>the </a:t>
            </a:r>
            <a:r>
              <a:rPr dirty="0" sz="2800" spc="120">
                <a:solidFill>
                  <a:srgbClr val="1B1B1B"/>
                </a:solidFill>
                <a:latin typeface="Trebuchet MS"/>
                <a:cs typeface="Trebuchet MS"/>
              </a:rPr>
              <a:t>Hill</a:t>
            </a:r>
            <a:r>
              <a:rPr dirty="0" sz="28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85">
                <a:solidFill>
                  <a:srgbClr val="1B1B1B"/>
                </a:solidFill>
                <a:latin typeface="Trebuchet MS"/>
                <a:cs typeface="Trebuchet MS"/>
              </a:rPr>
              <a:t>District,</a:t>
            </a:r>
            <a:r>
              <a:rPr dirty="0" sz="28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10">
                <a:solidFill>
                  <a:srgbClr val="1B1B1B"/>
                </a:solidFill>
                <a:latin typeface="Trebuchet MS"/>
                <a:cs typeface="Trebuchet MS"/>
              </a:rPr>
              <a:t>Homewood,</a:t>
            </a:r>
            <a:r>
              <a:rPr dirty="0" sz="2800" spc="70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50">
                <a:solidFill>
                  <a:srgbClr val="1B1B1B"/>
                </a:solidFill>
                <a:latin typeface="Trebuchet MS"/>
                <a:cs typeface="Trebuchet MS"/>
              </a:rPr>
              <a:t>Manchester,</a:t>
            </a:r>
            <a:r>
              <a:rPr dirty="0" sz="28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90">
                <a:solidFill>
                  <a:srgbClr val="1B1B1B"/>
                </a:solidFill>
                <a:latin typeface="Trebuchet MS"/>
                <a:cs typeface="Trebuchet MS"/>
              </a:rPr>
              <a:t>Beltzhoover,</a:t>
            </a:r>
            <a:r>
              <a:rPr dirty="0" sz="2800" spc="-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95">
                <a:solidFill>
                  <a:srgbClr val="1B1B1B"/>
                </a:solidFill>
                <a:latin typeface="Trebuchet MS"/>
                <a:cs typeface="Trebuchet MS"/>
              </a:rPr>
              <a:t>the</a:t>
            </a:r>
            <a:r>
              <a:rPr dirty="0" sz="2800" spc="-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90">
                <a:solidFill>
                  <a:srgbClr val="1B1B1B"/>
                </a:solidFill>
                <a:latin typeface="Trebuchet MS"/>
                <a:cs typeface="Trebuchet MS"/>
              </a:rPr>
              <a:t>West </a:t>
            </a:r>
            <a:r>
              <a:rPr dirty="0" sz="2800" spc="65">
                <a:solidFill>
                  <a:srgbClr val="1B1B1B"/>
                </a:solidFill>
                <a:latin typeface="Trebuchet MS"/>
                <a:cs typeface="Trebuchet MS"/>
              </a:rPr>
              <a:t>End,</a:t>
            </a:r>
            <a:r>
              <a:rPr dirty="0" sz="2800" spc="-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40">
                <a:solidFill>
                  <a:srgbClr val="1B1B1B"/>
                </a:solidFill>
                <a:latin typeface="Trebuchet MS"/>
                <a:cs typeface="Trebuchet MS"/>
              </a:rPr>
              <a:t>and</a:t>
            </a:r>
            <a:r>
              <a:rPr dirty="0" sz="2800" spc="-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05">
                <a:solidFill>
                  <a:srgbClr val="1B1B1B"/>
                </a:solidFill>
                <a:latin typeface="Trebuchet MS"/>
                <a:cs typeface="Trebuchet MS"/>
              </a:rPr>
              <a:t>more</a:t>
            </a:r>
            <a:r>
              <a:rPr dirty="0" sz="2800" spc="-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165">
                <a:solidFill>
                  <a:srgbClr val="1B1B1B"/>
                </a:solidFill>
                <a:latin typeface="Trebuchet MS"/>
                <a:cs typeface="Trebuchet MS"/>
              </a:rPr>
              <a:t>neighborhoods</a:t>
            </a:r>
            <a:r>
              <a:rPr dirty="0" sz="2800" spc="-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>
                <a:solidFill>
                  <a:srgbClr val="1B1B1B"/>
                </a:solidFill>
                <a:latin typeface="Trebuchet MS"/>
                <a:cs typeface="Trebuchet MS"/>
              </a:rPr>
              <a:t>in</a:t>
            </a:r>
            <a:r>
              <a:rPr dirty="0" sz="2800" spc="-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800" spc="70">
                <a:solidFill>
                  <a:srgbClr val="1B1B1B"/>
                </a:solidFill>
                <a:latin typeface="Trebuchet MS"/>
                <a:cs typeface="Trebuchet MS"/>
              </a:rPr>
              <a:t>the </a:t>
            </a:r>
            <a:r>
              <a:rPr dirty="0" sz="2800" spc="60">
                <a:solidFill>
                  <a:srgbClr val="1B1B1B"/>
                </a:solidFill>
                <a:latin typeface="Trebuchet MS"/>
                <a:cs typeface="Trebuchet MS"/>
              </a:rPr>
              <a:t>region.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47657"/>
            <a:ext cx="18288000" cy="10035540"/>
            <a:chOff x="0" y="247657"/>
            <a:chExt cx="18288000" cy="10035540"/>
          </a:xfrm>
        </p:grpSpPr>
        <p:sp>
          <p:nvSpPr>
            <p:cNvPr id="3" name="object 3" descr=""/>
            <p:cNvSpPr/>
            <p:nvPr/>
          </p:nvSpPr>
          <p:spPr>
            <a:xfrm>
              <a:off x="88" y="1033822"/>
              <a:ext cx="18288000" cy="9248775"/>
            </a:xfrm>
            <a:custGeom>
              <a:avLst/>
              <a:gdLst/>
              <a:ahLst/>
              <a:cxnLst/>
              <a:rect l="l" t="t" r="r" b="b"/>
              <a:pathLst>
                <a:path w="18288000" h="9248775">
                  <a:moveTo>
                    <a:pt x="18287821" y="9248774"/>
                  </a:moveTo>
                  <a:lnTo>
                    <a:pt x="0" y="9248774"/>
                  </a:lnTo>
                  <a:lnTo>
                    <a:pt x="0" y="0"/>
                  </a:lnTo>
                  <a:lnTo>
                    <a:pt x="18287821" y="0"/>
                  </a:lnTo>
                  <a:lnTo>
                    <a:pt x="18287821" y="9248774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9544637"/>
              <a:ext cx="18288000" cy="38100"/>
            </a:xfrm>
            <a:custGeom>
              <a:avLst/>
              <a:gdLst/>
              <a:ahLst/>
              <a:cxnLst/>
              <a:rect l="l" t="t" r="r" b="b"/>
              <a:pathLst>
                <a:path w="18288000" h="38100">
                  <a:moveTo>
                    <a:pt x="0" y="0"/>
                  </a:moveTo>
                  <a:lnTo>
                    <a:pt x="18287998" y="0"/>
                  </a:lnTo>
                  <a:lnTo>
                    <a:pt x="18287998" y="38099"/>
                  </a:lnTo>
                  <a:lnTo>
                    <a:pt x="0" y="380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46" y="7133370"/>
              <a:ext cx="105757" cy="106091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46" y="7391061"/>
              <a:ext cx="105757" cy="10609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576" y="7391061"/>
              <a:ext cx="105756" cy="10609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46" y="7648751"/>
              <a:ext cx="105757" cy="10609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576" y="7648751"/>
              <a:ext cx="105756" cy="10609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628" y="7648751"/>
              <a:ext cx="105756" cy="10609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46" y="7906442"/>
              <a:ext cx="105757" cy="10609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576" y="7906442"/>
              <a:ext cx="105756" cy="10609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628" y="7906442"/>
              <a:ext cx="105756" cy="106091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9958" y="7906442"/>
              <a:ext cx="105756" cy="10609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46" y="8164131"/>
              <a:ext cx="105757" cy="10609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576" y="8164131"/>
              <a:ext cx="105756" cy="10609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628" y="8164131"/>
              <a:ext cx="105756" cy="10609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9958" y="8164131"/>
              <a:ext cx="105756" cy="106091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1288" y="8164131"/>
              <a:ext cx="105756" cy="10609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46" y="8421543"/>
              <a:ext cx="105757" cy="10609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76" y="8421543"/>
              <a:ext cx="105756" cy="10609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628" y="8421543"/>
              <a:ext cx="105756" cy="10609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9958" y="8421543"/>
              <a:ext cx="105756" cy="106091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1288" y="8421543"/>
              <a:ext cx="105756" cy="10609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2340" y="8421543"/>
              <a:ext cx="105756" cy="106091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246" y="8679233"/>
              <a:ext cx="105757" cy="10609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576" y="8679233"/>
              <a:ext cx="105756" cy="106091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8628" y="8679233"/>
              <a:ext cx="105756" cy="106091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9958" y="8679233"/>
              <a:ext cx="105756" cy="10609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1288" y="8679233"/>
              <a:ext cx="105756" cy="106091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2340" y="8679233"/>
              <a:ext cx="105756" cy="106091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3670" y="8679233"/>
              <a:ext cx="105757" cy="106091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246" y="8936924"/>
              <a:ext cx="105757" cy="106091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576" y="8936924"/>
              <a:ext cx="105756" cy="106091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8628" y="8936924"/>
              <a:ext cx="105756" cy="106091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9958" y="8936924"/>
              <a:ext cx="105756" cy="106091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1288" y="8936924"/>
              <a:ext cx="105756" cy="106091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2340" y="8936924"/>
              <a:ext cx="105756" cy="106091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3670" y="8936924"/>
              <a:ext cx="105757" cy="106091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5000" y="8936924"/>
              <a:ext cx="105756" cy="106091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46" y="9194614"/>
              <a:ext cx="105757" cy="106091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7576" y="9194614"/>
              <a:ext cx="105756" cy="106091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8628" y="9194614"/>
              <a:ext cx="105756" cy="106091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9958" y="9194614"/>
              <a:ext cx="105756" cy="10609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1288" y="9194614"/>
              <a:ext cx="105756" cy="106091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2340" y="9194614"/>
              <a:ext cx="105756" cy="106091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3670" y="9194614"/>
              <a:ext cx="105757" cy="106091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5000" y="9194614"/>
              <a:ext cx="105756" cy="106091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56052" y="9194614"/>
              <a:ext cx="105756" cy="106091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46" y="9452304"/>
              <a:ext cx="105757" cy="106091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7576" y="9452304"/>
              <a:ext cx="105756" cy="106091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8628" y="9452304"/>
              <a:ext cx="105756" cy="106091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9958" y="9452304"/>
              <a:ext cx="105756" cy="106091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1288" y="9452304"/>
              <a:ext cx="105756" cy="106091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2340" y="9452304"/>
              <a:ext cx="105756" cy="106091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3670" y="9452304"/>
              <a:ext cx="105757" cy="106091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5000" y="9452304"/>
              <a:ext cx="105756" cy="106091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56052" y="9452304"/>
              <a:ext cx="105756" cy="106091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17383" y="9452304"/>
              <a:ext cx="100402" cy="106091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9854" y="7391061"/>
              <a:ext cx="105757" cy="106091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854" y="7133370"/>
              <a:ext cx="105757" cy="106091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9854" y="7648751"/>
              <a:ext cx="105757" cy="106091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51184" y="7391061"/>
              <a:ext cx="105756" cy="106091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51184" y="7648751"/>
              <a:ext cx="105756" cy="106091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2236" y="7648751"/>
              <a:ext cx="105756" cy="106091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9854" y="7906442"/>
              <a:ext cx="105757" cy="106091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51184" y="7906442"/>
              <a:ext cx="105756" cy="106091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2236" y="7906442"/>
              <a:ext cx="105756" cy="106091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3567" y="7906442"/>
              <a:ext cx="105756" cy="106091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9854" y="8164131"/>
              <a:ext cx="105757" cy="106091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51184" y="8164131"/>
              <a:ext cx="105756" cy="106091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2236" y="8164131"/>
              <a:ext cx="105756" cy="106091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3567" y="8164131"/>
              <a:ext cx="105756" cy="106091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34896" y="8164131"/>
              <a:ext cx="105756" cy="106091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89854" y="8421543"/>
              <a:ext cx="105757" cy="106091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1184" y="8421543"/>
              <a:ext cx="105756" cy="106091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2236" y="8421543"/>
              <a:ext cx="105756" cy="106091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3567" y="8421543"/>
              <a:ext cx="105756" cy="106091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34896" y="8421543"/>
              <a:ext cx="105756" cy="106091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95949" y="8421543"/>
              <a:ext cx="105756" cy="106091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89854" y="8679233"/>
              <a:ext cx="105757" cy="106091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1184" y="8679233"/>
              <a:ext cx="105756" cy="106091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2236" y="8679233"/>
              <a:ext cx="105756" cy="106091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73567" y="8679233"/>
              <a:ext cx="105756" cy="106091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4896" y="8679233"/>
              <a:ext cx="105756" cy="106091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95949" y="8679233"/>
              <a:ext cx="105756" cy="106091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7278" y="8679233"/>
              <a:ext cx="105757" cy="106091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89854" y="8936924"/>
              <a:ext cx="105757" cy="106091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1184" y="8936924"/>
              <a:ext cx="105756" cy="106091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2236" y="8936924"/>
              <a:ext cx="105756" cy="106091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73567" y="8936924"/>
              <a:ext cx="105756" cy="106091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4896" y="8936924"/>
              <a:ext cx="105756" cy="106091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95949" y="8936924"/>
              <a:ext cx="105756" cy="106091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7278" y="8936924"/>
              <a:ext cx="105757" cy="106091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8609" y="8936924"/>
              <a:ext cx="105756" cy="106091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89854" y="9194614"/>
              <a:ext cx="105757" cy="106091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51184" y="9194614"/>
              <a:ext cx="105756" cy="106091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2236" y="9194614"/>
              <a:ext cx="105756" cy="106091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3567" y="9194614"/>
              <a:ext cx="105756" cy="106091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34896" y="9194614"/>
              <a:ext cx="105756" cy="106091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95949" y="9194614"/>
              <a:ext cx="105756" cy="106091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57278" y="9194614"/>
              <a:ext cx="105757" cy="106091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18609" y="9194614"/>
              <a:ext cx="105756" cy="106091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79660" y="9194614"/>
              <a:ext cx="105756" cy="106091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89854" y="9452304"/>
              <a:ext cx="105757" cy="106091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51184" y="9452304"/>
              <a:ext cx="105756" cy="106091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2236" y="9452304"/>
              <a:ext cx="105756" cy="106091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3567" y="9452304"/>
              <a:ext cx="105756" cy="106091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34896" y="9452304"/>
              <a:ext cx="105756" cy="106091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95949" y="9452304"/>
              <a:ext cx="105756" cy="106091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57278" y="9452304"/>
              <a:ext cx="105757" cy="106091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18609" y="9452304"/>
              <a:ext cx="105756" cy="106091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79660" y="9452304"/>
              <a:ext cx="105756" cy="106091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40991" y="9452304"/>
              <a:ext cx="100402" cy="106091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3003" y="1900806"/>
              <a:ext cx="3832685" cy="4836380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85349" y="2919443"/>
              <a:ext cx="4422097" cy="5833593"/>
            </a:xfrm>
            <a:prstGeom prst="rect">
              <a:avLst/>
            </a:prstGeom>
          </p:spPr>
        </p:pic>
        <p:sp>
          <p:nvSpPr>
            <p:cNvPr id="117" name="object 117" descr=""/>
            <p:cNvSpPr/>
            <p:nvPr/>
          </p:nvSpPr>
          <p:spPr>
            <a:xfrm>
              <a:off x="12196469" y="247657"/>
              <a:ext cx="4142740" cy="800735"/>
            </a:xfrm>
            <a:custGeom>
              <a:avLst/>
              <a:gdLst/>
              <a:ahLst/>
              <a:cxnLst/>
              <a:rect l="l" t="t" r="r" b="b"/>
              <a:pathLst>
                <a:path w="4142740" h="800735">
                  <a:moveTo>
                    <a:pt x="4142329" y="800193"/>
                  </a:moveTo>
                  <a:lnTo>
                    <a:pt x="0" y="800193"/>
                  </a:lnTo>
                  <a:lnTo>
                    <a:pt x="298482" y="223557"/>
                  </a:lnTo>
                  <a:lnTo>
                    <a:pt x="324713" y="179729"/>
                  </a:lnTo>
                  <a:lnTo>
                    <a:pt x="355727" y="139971"/>
                  </a:lnTo>
                  <a:lnTo>
                    <a:pt x="391047" y="104574"/>
                  </a:lnTo>
                  <a:lnTo>
                    <a:pt x="430197" y="73828"/>
                  </a:lnTo>
                  <a:lnTo>
                    <a:pt x="472697" y="48023"/>
                  </a:lnTo>
                  <a:lnTo>
                    <a:pt x="518070" y="27447"/>
                  </a:lnTo>
                  <a:lnTo>
                    <a:pt x="565839" y="12392"/>
                  </a:lnTo>
                  <a:lnTo>
                    <a:pt x="615526" y="3146"/>
                  </a:lnTo>
                  <a:lnTo>
                    <a:pt x="666653" y="0"/>
                  </a:lnTo>
                  <a:lnTo>
                    <a:pt x="3475676" y="0"/>
                  </a:lnTo>
                  <a:lnTo>
                    <a:pt x="3526803" y="3146"/>
                  </a:lnTo>
                  <a:lnTo>
                    <a:pt x="3576490" y="12392"/>
                  </a:lnTo>
                  <a:lnTo>
                    <a:pt x="3624259" y="27447"/>
                  </a:lnTo>
                  <a:lnTo>
                    <a:pt x="3669632" y="48023"/>
                  </a:lnTo>
                  <a:lnTo>
                    <a:pt x="3712133" y="73828"/>
                  </a:lnTo>
                  <a:lnTo>
                    <a:pt x="3751282" y="104574"/>
                  </a:lnTo>
                  <a:lnTo>
                    <a:pt x="3786602" y="139971"/>
                  </a:lnTo>
                  <a:lnTo>
                    <a:pt x="3817617" y="179729"/>
                  </a:lnTo>
                  <a:lnTo>
                    <a:pt x="3843847" y="223557"/>
                  </a:lnTo>
                  <a:lnTo>
                    <a:pt x="4142329" y="800193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16340698" y="247657"/>
              <a:ext cx="1947545" cy="800100"/>
            </a:xfrm>
            <a:custGeom>
              <a:avLst/>
              <a:gdLst/>
              <a:ahLst/>
              <a:cxnLst/>
              <a:rect l="l" t="t" r="r" b="b"/>
              <a:pathLst>
                <a:path w="1947544" h="800100">
                  <a:moveTo>
                    <a:pt x="1947303" y="800094"/>
                  </a:moveTo>
                  <a:lnTo>
                    <a:pt x="0" y="800094"/>
                  </a:lnTo>
                  <a:lnTo>
                    <a:pt x="298431" y="223557"/>
                  </a:lnTo>
                  <a:lnTo>
                    <a:pt x="324662" y="179729"/>
                  </a:lnTo>
                  <a:lnTo>
                    <a:pt x="355676" y="139971"/>
                  </a:lnTo>
                  <a:lnTo>
                    <a:pt x="390996" y="104574"/>
                  </a:lnTo>
                  <a:lnTo>
                    <a:pt x="430145" y="73828"/>
                  </a:lnTo>
                  <a:lnTo>
                    <a:pt x="472646" y="48023"/>
                  </a:lnTo>
                  <a:lnTo>
                    <a:pt x="518019" y="27447"/>
                  </a:lnTo>
                  <a:lnTo>
                    <a:pt x="565788" y="12392"/>
                  </a:lnTo>
                  <a:lnTo>
                    <a:pt x="615475" y="3146"/>
                  </a:lnTo>
                  <a:lnTo>
                    <a:pt x="666602" y="0"/>
                  </a:lnTo>
                  <a:lnTo>
                    <a:pt x="1947303" y="0"/>
                  </a:lnTo>
                  <a:lnTo>
                    <a:pt x="1947303" y="800094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1724595" y="603397"/>
              <a:ext cx="590550" cy="92710"/>
            </a:xfrm>
            <a:custGeom>
              <a:avLst/>
              <a:gdLst/>
              <a:ahLst/>
              <a:cxnLst/>
              <a:rect l="l" t="t" r="r" b="b"/>
              <a:pathLst>
                <a:path w="590550" h="92709">
                  <a:moveTo>
                    <a:pt x="545147" y="92256"/>
                  </a:moveTo>
                  <a:lnTo>
                    <a:pt x="507375" y="71715"/>
                  </a:lnTo>
                  <a:lnTo>
                    <a:pt x="499744" y="46128"/>
                  </a:lnTo>
                  <a:lnTo>
                    <a:pt x="500623" y="37079"/>
                  </a:lnTo>
                  <a:lnTo>
                    <a:pt x="527767" y="3508"/>
                  </a:lnTo>
                  <a:lnTo>
                    <a:pt x="545147" y="0"/>
                  </a:lnTo>
                  <a:lnTo>
                    <a:pt x="554053" y="893"/>
                  </a:lnTo>
                  <a:lnTo>
                    <a:pt x="587096" y="28470"/>
                  </a:lnTo>
                  <a:lnTo>
                    <a:pt x="590549" y="46128"/>
                  </a:lnTo>
                  <a:lnTo>
                    <a:pt x="589670" y="55176"/>
                  </a:lnTo>
                  <a:lnTo>
                    <a:pt x="562527" y="88747"/>
                  </a:lnTo>
                  <a:lnTo>
                    <a:pt x="545147" y="92256"/>
                  </a:lnTo>
                  <a:close/>
                </a:path>
                <a:path w="590550" h="92709">
                  <a:moveTo>
                    <a:pt x="45402" y="92256"/>
                  </a:moveTo>
                  <a:lnTo>
                    <a:pt x="7630" y="71715"/>
                  </a:lnTo>
                  <a:lnTo>
                    <a:pt x="0" y="46128"/>
                  </a:lnTo>
                  <a:lnTo>
                    <a:pt x="878" y="37079"/>
                  </a:lnTo>
                  <a:lnTo>
                    <a:pt x="28022" y="3508"/>
                  </a:lnTo>
                  <a:lnTo>
                    <a:pt x="45402" y="0"/>
                  </a:lnTo>
                  <a:lnTo>
                    <a:pt x="54308" y="893"/>
                  </a:lnTo>
                  <a:lnTo>
                    <a:pt x="87351" y="28470"/>
                  </a:lnTo>
                  <a:lnTo>
                    <a:pt x="90805" y="46128"/>
                  </a:lnTo>
                  <a:lnTo>
                    <a:pt x="89926" y="55176"/>
                  </a:lnTo>
                  <a:lnTo>
                    <a:pt x="62782" y="88747"/>
                  </a:lnTo>
                  <a:lnTo>
                    <a:pt x="45402" y="92256"/>
                  </a:lnTo>
                  <a:close/>
                </a:path>
                <a:path w="590550" h="92709">
                  <a:moveTo>
                    <a:pt x="295274" y="92256"/>
                  </a:moveTo>
                  <a:lnTo>
                    <a:pt x="257503" y="71715"/>
                  </a:lnTo>
                  <a:lnTo>
                    <a:pt x="249872" y="46128"/>
                  </a:lnTo>
                  <a:lnTo>
                    <a:pt x="250751" y="37079"/>
                  </a:lnTo>
                  <a:lnTo>
                    <a:pt x="277895" y="3508"/>
                  </a:lnTo>
                  <a:lnTo>
                    <a:pt x="295274" y="0"/>
                  </a:lnTo>
                  <a:lnTo>
                    <a:pt x="304182" y="893"/>
                  </a:lnTo>
                  <a:lnTo>
                    <a:pt x="337230" y="28470"/>
                  </a:lnTo>
                  <a:lnTo>
                    <a:pt x="340677" y="46128"/>
                  </a:lnTo>
                  <a:lnTo>
                    <a:pt x="339799" y="55176"/>
                  </a:lnTo>
                  <a:lnTo>
                    <a:pt x="312661" y="88747"/>
                  </a:lnTo>
                  <a:lnTo>
                    <a:pt x="295274" y="92256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22288" y="7711363"/>
              <a:ext cx="1818730" cy="1313734"/>
            </a:xfrm>
            <a:prstGeom prst="rect">
              <a:avLst/>
            </a:prstGeom>
          </p:spPr>
        </p:pic>
        <p:sp>
          <p:nvSpPr>
            <p:cNvPr id="121" name="object 121" descr=""/>
            <p:cNvSpPr/>
            <p:nvPr/>
          </p:nvSpPr>
          <p:spPr>
            <a:xfrm>
              <a:off x="2451036" y="1712683"/>
              <a:ext cx="7289800" cy="2064385"/>
            </a:xfrm>
            <a:custGeom>
              <a:avLst/>
              <a:gdLst/>
              <a:ahLst/>
              <a:cxnLst/>
              <a:rect l="l" t="t" r="r" b="b"/>
              <a:pathLst>
                <a:path w="7289800" h="2064385">
                  <a:moveTo>
                    <a:pt x="1070127" y="257238"/>
                  </a:moveTo>
                  <a:lnTo>
                    <a:pt x="1061999" y="242785"/>
                  </a:lnTo>
                  <a:lnTo>
                    <a:pt x="1050518" y="230568"/>
                  </a:lnTo>
                  <a:lnTo>
                    <a:pt x="1050518" y="266293"/>
                  </a:lnTo>
                  <a:lnTo>
                    <a:pt x="1044346" y="268478"/>
                  </a:lnTo>
                  <a:lnTo>
                    <a:pt x="1040168" y="270776"/>
                  </a:lnTo>
                  <a:lnTo>
                    <a:pt x="1020051" y="282346"/>
                  </a:lnTo>
                  <a:lnTo>
                    <a:pt x="980427" y="304228"/>
                  </a:lnTo>
                  <a:lnTo>
                    <a:pt x="970724" y="310032"/>
                  </a:lnTo>
                  <a:lnTo>
                    <a:pt x="961123" y="314566"/>
                  </a:lnTo>
                  <a:lnTo>
                    <a:pt x="953096" y="319201"/>
                  </a:lnTo>
                  <a:lnTo>
                    <a:pt x="928217" y="354660"/>
                  </a:lnTo>
                  <a:lnTo>
                    <a:pt x="929386" y="362356"/>
                  </a:lnTo>
                  <a:lnTo>
                    <a:pt x="933081" y="370205"/>
                  </a:lnTo>
                  <a:lnTo>
                    <a:pt x="936078" y="374192"/>
                  </a:lnTo>
                  <a:lnTo>
                    <a:pt x="940181" y="376974"/>
                  </a:lnTo>
                  <a:lnTo>
                    <a:pt x="949185" y="385114"/>
                  </a:lnTo>
                  <a:lnTo>
                    <a:pt x="953541" y="391731"/>
                  </a:lnTo>
                  <a:lnTo>
                    <a:pt x="958265" y="397090"/>
                  </a:lnTo>
                  <a:lnTo>
                    <a:pt x="968883" y="410425"/>
                  </a:lnTo>
                  <a:lnTo>
                    <a:pt x="998943" y="450316"/>
                  </a:lnTo>
                  <a:lnTo>
                    <a:pt x="1010310" y="471322"/>
                  </a:lnTo>
                  <a:lnTo>
                    <a:pt x="1013739" y="477888"/>
                  </a:lnTo>
                  <a:lnTo>
                    <a:pt x="1015504" y="481799"/>
                  </a:lnTo>
                  <a:lnTo>
                    <a:pt x="1018984" y="485825"/>
                  </a:lnTo>
                  <a:lnTo>
                    <a:pt x="1013028" y="491832"/>
                  </a:lnTo>
                  <a:lnTo>
                    <a:pt x="1005916" y="491426"/>
                  </a:lnTo>
                  <a:lnTo>
                    <a:pt x="1002284" y="492493"/>
                  </a:lnTo>
                  <a:lnTo>
                    <a:pt x="981151" y="493814"/>
                  </a:lnTo>
                  <a:lnTo>
                    <a:pt x="959866" y="496404"/>
                  </a:lnTo>
                  <a:lnTo>
                    <a:pt x="917384" y="499046"/>
                  </a:lnTo>
                  <a:lnTo>
                    <a:pt x="817206" y="503453"/>
                  </a:lnTo>
                  <a:lnTo>
                    <a:pt x="666737" y="506234"/>
                  </a:lnTo>
                  <a:lnTo>
                    <a:pt x="516001" y="505193"/>
                  </a:lnTo>
                  <a:lnTo>
                    <a:pt x="465632" y="503567"/>
                  </a:lnTo>
                  <a:lnTo>
                    <a:pt x="415188" y="503199"/>
                  </a:lnTo>
                  <a:lnTo>
                    <a:pt x="128028" y="494296"/>
                  </a:lnTo>
                  <a:lnTo>
                    <a:pt x="97155" y="493788"/>
                  </a:lnTo>
                  <a:lnTo>
                    <a:pt x="86817" y="494461"/>
                  </a:lnTo>
                  <a:lnTo>
                    <a:pt x="78447" y="493979"/>
                  </a:lnTo>
                  <a:lnTo>
                    <a:pt x="70116" y="492226"/>
                  </a:lnTo>
                  <a:lnTo>
                    <a:pt x="63690" y="486778"/>
                  </a:lnTo>
                  <a:lnTo>
                    <a:pt x="60858" y="478980"/>
                  </a:lnTo>
                  <a:lnTo>
                    <a:pt x="63347" y="465124"/>
                  </a:lnTo>
                  <a:lnTo>
                    <a:pt x="91173" y="431114"/>
                  </a:lnTo>
                  <a:lnTo>
                    <a:pt x="116814" y="410959"/>
                  </a:lnTo>
                  <a:lnTo>
                    <a:pt x="129743" y="400253"/>
                  </a:lnTo>
                  <a:lnTo>
                    <a:pt x="160058" y="371475"/>
                  </a:lnTo>
                  <a:lnTo>
                    <a:pt x="165227" y="362864"/>
                  </a:lnTo>
                  <a:lnTo>
                    <a:pt x="159486" y="354901"/>
                  </a:lnTo>
                  <a:lnTo>
                    <a:pt x="151396" y="353161"/>
                  </a:lnTo>
                  <a:lnTo>
                    <a:pt x="133235" y="350850"/>
                  </a:lnTo>
                  <a:lnTo>
                    <a:pt x="97307" y="343687"/>
                  </a:lnTo>
                  <a:lnTo>
                    <a:pt x="79730" y="338861"/>
                  </a:lnTo>
                  <a:lnTo>
                    <a:pt x="71424" y="334568"/>
                  </a:lnTo>
                  <a:lnTo>
                    <a:pt x="63207" y="331546"/>
                  </a:lnTo>
                  <a:lnTo>
                    <a:pt x="25463" y="306476"/>
                  </a:lnTo>
                  <a:lnTo>
                    <a:pt x="21450" y="298615"/>
                  </a:lnTo>
                  <a:lnTo>
                    <a:pt x="22263" y="292303"/>
                  </a:lnTo>
                  <a:lnTo>
                    <a:pt x="27089" y="286219"/>
                  </a:lnTo>
                  <a:lnTo>
                    <a:pt x="33642" y="281508"/>
                  </a:lnTo>
                  <a:lnTo>
                    <a:pt x="39738" y="278041"/>
                  </a:lnTo>
                  <a:lnTo>
                    <a:pt x="47675" y="273405"/>
                  </a:lnTo>
                  <a:lnTo>
                    <a:pt x="63601" y="266700"/>
                  </a:lnTo>
                  <a:lnTo>
                    <a:pt x="71602" y="262064"/>
                  </a:lnTo>
                  <a:lnTo>
                    <a:pt x="86791" y="254038"/>
                  </a:lnTo>
                  <a:lnTo>
                    <a:pt x="129781" y="227253"/>
                  </a:lnTo>
                  <a:lnTo>
                    <a:pt x="166522" y="184848"/>
                  </a:lnTo>
                  <a:lnTo>
                    <a:pt x="174612" y="167500"/>
                  </a:lnTo>
                  <a:lnTo>
                    <a:pt x="175856" y="165036"/>
                  </a:lnTo>
                  <a:lnTo>
                    <a:pt x="175069" y="159893"/>
                  </a:lnTo>
                  <a:lnTo>
                    <a:pt x="142328" y="130022"/>
                  </a:lnTo>
                  <a:lnTo>
                    <a:pt x="113284" y="101638"/>
                  </a:lnTo>
                  <a:lnTo>
                    <a:pt x="85915" y="72072"/>
                  </a:lnTo>
                  <a:lnTo>
                    <a:pt x="61023" y="40106"/>
                  </a:lnTo>
                  <a:lnTo>
                    <a:pt x="58889" y="37439"/>
                  </a:lnTo>
                  <a:lnTo>
                    <a:pt x="56718" y="33502"/>
                  </a:lnTo>
                  <a:lnTo>
                    <a:pt x="54914" y="30848"/>
                  </a:lnTo>
                  <a:lnTo>
                    <a:pt x="54229" y="29540"/>
                  </a:lnTo>
                  <a:lnTo>
                    <a:pt x="53657" y="28232"/>
                  </a:lnTo>
                  <a:lnTo>
                    <a:pt x="53149" y="26936"/>
                  </a:lnTo>
                  <a:lnTo>
                    <a:pt x="52044" y="24333"/>
                  </a:lnTo>
                  <a:lnTo>
                    <a:pt x="52311" y="24358"/>
                  </a:lnTo>
                  <a:lnTo>
                    <a:pt x="54038" y="25717"/>
                  </a:lnTo>
                  <a:lnTo>
                    <a:pt x="55092" y="24498"/>
                  </a:lnTo>
                  <a:lnTo>
                    <a:pt x="56134" y="23291"/>
                  </a:lnTo>
                  <a:lnTo>
                    <a:pt x="63207" y="24968"/>
                  </a:lnTo>
                  <a:lnTo>
                    <a:pt x="73583" y="25565"/>
                  </a:lnTo>
                  <a:lnTo>
                    <a:pt x="87642" y="25107"/>
                  </a:lnTo>
                  <a:lnTo>
                    <a:pt x="97764" y="24422"/>
                  </a:lnTo>
                  <a:lnTo>
                    <a:pt x="107810" y="24993"/>
                  </a:lnTo>
                  <a:lnTo>
                    <a:pt x="134353" y="23977"/>
                  </a:lnTo>
                  <a:lnTo>
                    <a:pt x="183629" y="22999"/>
                  </a:lnTo>
                  <a:lnTo>
                    <a:pt x="185877" y="23126"/>
                  </a:lnTo>
                  <a:lnTo>
                    <a:pt x="236359" y="24765"/>
                  </a:lnTo>
                  <a:lnTo>
                    <a:pt x="285597" y="25057"/>
                  </a:lnTo>
                  <a:lnTo>
                    <a:pt x="334759" y="26619"/>
                  </a:lnTo>
                  <a:lnTo>
                    <a:pt x="384009" y="26911"/>
                  </a:lnTo>
                  <a:lnTo>
                    <a:pt x="433197" y="28473"/>
                  </a:lnTo>
                  <a:lnTo>
                    <a:pt x="482307" y="31305"/>
                  </a:lnTo>
                  <a:lnTo>
                    <a:pt x="580694" y="34417"/>
                  </a:lnTo>
                  <a:lnTo>
                    <a:pt x="777201" y="45745"/>
                  </a:lnTo>
                  <a:lnTo>
                    <a:pt x="826249" y="49834"/>
                  </a:lnTo>
                  <a:lnTo>
                    <a:pt x="869213" y="52311"/>
                  </a:lnTo>
                  <a:lnTo>
                    <a:pt x="997889" y="63538"/>
                  </a:lnTo>
                  <a:lnTo>
                    <a:pt x="991704" y="70815"/>
                  </a:lnTo>
                  <a:lnTo>
                    <a:pt x="973645" y="85039"/>
                  </a:lnTo>
                  <a:lnTo>
                    <a:pt x="967778" y="89789"/>
                  </a:lnTo>
                  <a:lnTo>
                    <a:pt x="921575" y="127838"/>
                  </a:lnTo>
                  <a:lnTo>
                    <a:pt x="921219" y="135445"/>
                  </a:lnTo>
                  <a:lnTo>
                    <a:pt x="925258" y="139496"/>
                  </a:lnTo>
                  <a:lnTo>
                    <a:pt x="953109" y="167817"/>
                  </a:lnTo>
                  <a:lnTo>
                    <a:pt x="981544" y="196164"/>
                  </a:lnTo>
                  <a:lnTo>
                    <a:pt x="1010310" y="223266"/>
                  </a:lnTo>
                  <a:lnTo>
                    <a:pt x="1041590" y="254330"/>
                  </a:lnTo>
                  <a:lnTo>
                    <a:pt x="1046137" y="257136"/>
                  </a:lnTo>
                  <a:lnTo>
                    <a:pt x="1050518" y="266293"/>
                  </a:lnTo>
                  <a:lnTo>
                    <a:pt x="1050518" y="230568"/>
                  </a:lnTo>
                  <a:lnTo>
                    <a:pt x="1049362" y="229336"/>
                  </a:lnTo>
                  <a:lnTo>
                    <a:pt x="1036840" y="218440"/>
                  </a:lnTo>
                  <a:lnTo>
                    <a:pt x="991069" y="173824"/>
                  </a:lnTo>
                  <a:lnTo>
                    <a:pt x="975918" y="160223"/>
                  </a:lnTo>
                  <a:lnTo>
                    <a:pt x="950061" y="133299"/>
                  </a:lnTo>
                  <a:lnTo>
                    <a:pt x="977163" y="110680"/>
                  </a:lnTo>
                  <a:lnTo>
                    <a:pt x="985812" y="103555"/>
                  </a:lnTo>
                  <a:lnTo>
                    <a:pt x="994549" y="97688"/>
                  </a:lnTo>
                  <a:lnTo>
                    <a:pt x="1003160" y="89281"/>
                  </a:lnTo>
                  <a:lnTo>
                    <a:pt x="1021765" y="58547"/>
                  </a:lnTo>
                  <a:lnTo>
                    <a:pt x="1019733" y="50800"/>
                  </a:lnTo>
                  <a:lnTo>
                    <a:pt x="1017016" y="48107"/>
                  </a:lnTo>
                  <a:lnTo>
                    <a:pt x="1012939" y="44056"/>
                  </a:lnTo>
                  <a:lnTo>
                    <a:pt x="1002792" y="40919"/>
                  </a:lnTo>
                  <a:lnTo>
                    <a:pt x="981392" y="39687"/>
                  </a:lnTo>
                  <a:lnTo>
                    <a:pt x="836841" y="27546"/>
                  </a:lnTo>
                  <a:lnTo>
                    <a:pt x="549567" y="10998"/>
                  </a:lnTo>
                  <a:lnTo>
                    <a:pt x="453821" y="8039"/>
                  </a:lnTo>
                  <a:lnTo>
                    <a:pt x="406031" y="5283"/>
                  </a:lnTo>
                  <a:lnTo>
                    <a:pt x="356743" y="4991"/>
                  </a:lnTo>
                  <a:lnTo>
                    <a:pt x="258343" y="1866"/>
                  </a:lnTo>
                  <a:lnTo>
                    <a:pt x="209207" y="1587"/>
                  </a:lnTo>
                  <a:lnTo>
                    <a:pt x="209080" y="1574"/>
                  </a:lnTo>
                  <a:lnTo>
                    <a:pt x="207657" y="1485"/>
                  </a:lnTo>
                  <a:lnTo>
                    <a:pt x="206006" y="127"/>
                  </a:lnTo>
                  <a:lnTo>
                    <a:pt x="204000" y="0"/>
                  </a:lnTo>
                  <a:lnTo>
                    <a:pt x="185102" y="190"/>
                  </a:lnTo>
                  <a:lnTo>
                    <a:pt x="166128" y="1638"/>
                  </a:lnTo>
                  <a:lnTo>
                    <a:pt x="92786" y="2501"/>
                  </a:lnTo>
                  <a:lnTo>
                    <a:pt x="82346" y="1905"/>
                  </a:lnTo>
                  <a:lnTo>
                    <a:pt x="71729" y="2565"/>
                  </a:lnTo>
                  <a:lnTo>
                    <a:pt x="61214" y="1955"/>
                  </a:lnTo>
                  <a:lnTo>
                    <a:pt x="30480" y="25628"/>
                  </a:lnTo>
                  <a:lnTo>
                    <a:pt x="32410" y="35915"/>
                  </a:lnTo>
                  <a:lnTo>
                    <a:pt x="58635" y="74320"/>
                  </a:lnTo>
                  <a:lnTo>
                    <a:pt x="93878" y="114515"/>
                  </a:lnTo>
                  <a:lnTo>
                    <a:pt x="121793" y="141566"/>
                  </a:lnTo>
                  <a:lnTo>
                    <a:pt x="136169" y="153835"/>
                  </a:lnTo>
                  <a:lnTo>
                    <a:pt x="150520" y="167386"/>
                  </a:lnTo>
                  <a:lnTo>
                    <a:pt x="103974" y="218135"/>
                  </a:lnTo>
                  <a:lnTo>
                    <a:pt x="41579" y="252704"/>
                  </a:lnTo>
                  <a:lnTo>
                    <a:pt x="25488" y="260680"/>
                  </a:lnTo>
                  <a:lnTo>
                    <a:pt x="10198" y="272516"/>
                  </a:lnTo>
                  <a:lnTo>
                    <a:pt x="292" y="285940"/>
                  </a:lnTo>
                  <a:lnTo>
                    <a:pt x="0" y="305015"/>
                  </a:lnTo>
                  <a:lnTo>
                    <a:pt x="4191" y="314159"/>
                  </a:lnTo>
                  <a:lnTo>
                    <a:pt x="33985" y="341312"/>
                  </a:lnTo>
                  <a:lnTo>
                    <a:pt x="42545" y="345617"/>
                  </a:lnTo>
                  <a:lnTo>
                    <a:pt x="51333" y="351218"/>
                  </a:lnTo>
                  <a:lnTo>
                    <a:pt x="60464" y="354291"/>
                  </a:lnTo>
                  <a:lnTo>
                    <a:pt x="77139" y="360337"/>
                  </a:lnTo>
                  <a:lnTo>
                    <a:pt x="111556" y="369951"/>
                  </a:lnTo>
                  <a:lnTo>
                    <a:pt x="129159" y="372237"/>
                  </a:lnTo>
                  <a:lnTo>
                    <a:pt x="120789" y="379387"/>
                  </a:lnTo>
                  <a:lnTo>
                    <a:pt x="111950" y="386511"/>
                  </a:lnTo>
                  <a:lnTo>
                    <a:pt x="102971" y="393623"/>
                  </a:lnTo>
                  <a:lnTo>
                    <a:pt x="94310" y="399491"/>
                  </a:lnTo>
                  <a:lnTo>
                    <a:pt x="81445" y="410197"/>
                  </a:lnTo>
                  <a:lnTo>
                    <a:pt x="49034" y="445223"/>
                  </a:lnTo>
                  <a:lnTo>
                    <a:pt x="38811" y="480250"/>
                  </a:lnTo>
                  <a:lnTo>
                    <a:pt x="42456" y="495731"/>
                  </a:lnTo>
                  <a:lnTo>
                    <a:pt x="93586" y="516483"/>
                  </a:lnTo>
                  <a:lnTo>
                    <a:pt x="191643" y="518312"/>
                  </a:lnTo>
                  <a:lnTo>
                    <a:pt x="351307" y="523697"/>
                  </a:lnTo>
                  <a:lnTo>
                    <a:pt x="404596" y="524217"/>
                  </a:lnTo>
                  <a:lnTo>
                    <a:pt x="457809" y="526008"/>
                  </a:lnTo>
                  <a:lnTo>
                    <a:pt x="511086" y="526529"/>
                  </a:lnTo>
                  <a:lnTo>
                    <a:pt x="564578" y="528345"/>
                  </a:lnTo>
                  <a:lnTo>
                    <a:pt x="618197" y="527608"/>
                  </a:lnTo>
                  <a:lnTo>
                    <a:pt x="671728" y="528154"/>
                  </a:lnTo>
                  <a:lnTo>
                    <a:pt x="778827" y="526694"/>
                  </a:lnTo>
                  <a:lnTo>
                    <a:pt x="885850" y="522681"/>
                  </a:lnTo>
                  <a:lnTo>
                    <a:pt x="953249" y="518922"/>
                  </a:lnTo>
                  <a:lnTo>
                    <a:pt x="975753" y="516407"/>
                  </a:lnTo>
                  <a:lnTo>
                    <a:pt x="993444" y="516153"/>
                  </a:lnTo>
                  <a:lnTo>
                    <a:pt x="1013536" y="513486"/>
                  </a:lnTo>
                  <a:lnTo>
                    <a:pt x="1030693" y="505574"/>
                  </a:lnTo>
                  <a:lnTo>
                    <a:pt x="1039495" y="490816"/>
                  </a:lnTo>
                  <a:lnTo>
                    <a:pt x="1039177" y="481888"/>
                  </a:lnTo>
                  <a:lnTo>
                    <a:pt x="1019746" y="442607"/>
                  </a:lnTo>
                  <a:lnTo>
                    <a:pt x="1015390" y="434733"/>
                  </a:lnTo>
                  <a:lnTo>
                    <a:pt x="987780" y="397522"/>
                  </a:lnTo>
                  <a:lnTo>
                    <a:pt x="962914" y="368096"/>
                  </a:lnTo>
                  <a:lnTo>
                    <a:pt x="959662" y="364096"/>
                  </a:lnTo>
                  <a:lnTo>
                    <a:pt x="954049" y="361226"/>
                  </a:lnTo>
                  <a:lnTo>
                    <a:pt x="951585" y="357276"/>
                  </a:lnTo>
                  <a:lnTo>
                    <a:pt x="948550" y="352005"/>
                  </a:lnTo>
                  <a:lnTo>
                    <a:pt x="953884" y="347230"/>
                  </a:lnTo>
                  <a:lnTo>
                    <a:pt x="957630" y="343623"/>
                  </a:lnTo>
                  <a:lnTo>
                    <a:pt x="996162" y="320408"/>
                  </a:lnTo>
                  <a:lnTo>
                    <a:pt x="1037907" y="297370"/>
                  </a:lnTo>
                  <a:lnTo>
                    <a:pt x="1055547" y="288201"/>
                  </a:lnTo>
                  <a:lnTo>
                    <a:pt x="1063447" y="282295"/>
                  </a:lnTo>
                  <a:lnTo>
                    <a:pt x="1068984" y="273710"/>
                  </a:lnTo>
                  <a:lnTo>
                    <a:pt x="1070127" y="257238"/>
                  </a:lnTo>
                  <a:close/>
                </a:path>
                <a:path w="7289800" h="2064385">
                  <a:moveTo>
                    <a:pt x="7160869" y="1442008"/>
                  </a:moveTo>
                  <a:lnTo>
                    <a:pt x="7120725" y="1412316"/>
                  </a:lnTo>
                  <a:lnTo>
                    <a:pt x="7079843" y="1383665"/>
                  </a:lnTo>
                  <a:lnTo>
                    <a:pt x="7039686" y="1353972"/>
                  </a:lnTo>
                  <a:lnTo>
                    <a:pt x="6671716" y="1096098"/>
                  </a:lnTo>
                  <a:lnTo>
                    <a:pt x="6583870" y="1037628"/>
                  </a:lnTo>
                  <a:lnTo>
                    <a:pt x="7160869" y="1442008"/>
                  </a:lnTo>
                  <a:close/>
                </a:path>
                <a:path w="7289800" h="2064385">
                  <a:moveTo>
                    <a:pt x="7289470" y="1544535"/>
                  </a:moveTo>
                  <a:lnTo>
                    <a:pt x="7288441" y="1534515"/>
                  </a:lnTo>
                  <a:lnTo>
                    <a:pt x="7282053" y="1530045"/>
                  </a:lnTo>
                  <a:lnTo>
                    <a:pt x="7201751" y="1470660"/>
                  </a:lnTo>
                  <a:lnTo>
                    <a:pt x="6540665" y="1007351"/>
                  </a:lnTo>
                  <a:lnTo>
                    <a:pt x="6496736" y="978115"/>
                  </a:lnTo>
                  <a:lnTo>
                    <a:pt x="6347460" y="885901"/>
                  </a:lnTo>
                  <a:lnTo>
                    <a:pt x="6340246" y="883945"/>
                  </a:lnTo>
                  <a:lnTo>
                    <a:pt x="6333896" y="885698"/>
                  </a:lnTo>
                  <a:lnTo>
                    <a:pt x="6328880" y="891489"/>
                  </a:lnTo>
                  <a:lnTo>
                    <a:pt x="6327864" y="898537"/>
                  </a:lnTo>
                  <a:lnTo>
                    <a:pt x="6330518" y="923645"/>
                  </a:lnTo>
                  <a:lnTo>
                    <a:pt x="6336462" y="974344"/>
                  </a:lnTo>
                  <a:lnTo>
                    <a:pt x="6344844" y="1020533"/>
                  </a:lnTo>
                  <a:lnTo>
                    <a:pt x="6355524" y="1062139"/>
                  </a:lnTo>
                  <a:lnTo>
                    <a:pt x="6362103" y="1082255"/>
                  </a:lnTo>
                  <a:lnTo>
                    <a:pt x="6345250" y="1081303"/>
                  </a:lnTo>
                  <a:lnTo>
                    <a:pt x="6293447" y="1085329"/>
                  </a:lnTo>
                  <a:lnTo>
                    <a:pt x="6259080" y="1090701"/>
                  </a:lnTo>
                  <a:lnTo>
                    <a:pt x="6242177" y="1092822"/>
                  </a:lnTo>
                  <a:lnTo>
                    <a:pt x="6204166" y="1101852"/>
                  </a:lnTo>
                  <a:lnTo>
                    <a:pt x="6192151" y="1130655"/>
                  </a:lnTo>
                  <a:lnTo>
                    <a:pt x="6192596" y="1141818"/>
                  </a:lnTo>
                  <a:lnTo>
                    <a:pt x="6199416" y="1182255"/>
                  </a:lnTo>
                  <a:lnTo>
                    <a:pt x="6219431" y="1235062"/>
                  </a:lnTo>
                  <a:lnTo>
                    <a:pt x="6201511" y="1238008"/>
                  </a:lnTo>
                  <a:lnTo>
                    <a:pt x="6147562" y="1235875"/>
                  </a:lnTo>
                  <a:lnTo>
                    <a:pt x="6127178" y="1230884"/>
                  </a:lnTo>
                  <a:lnTo>
                    <a:pt x="6116752" y="1229791"/>
                  </a:lnTo>
                  <a:lnTo>
                    <a:pt x="6107392" y="1230985"/>
                  </a:lnTo>
                  <a:lnTo>
                    <a:pt x="6098197" y="1238491"/>
                  </a:lnTo>
                  <a:lnTo>
                    <a:pt x="6094006" y="1247965"/>
                  </a:lnTo>
                  <a:lnTo>
                    <a:pt x="6093460" y="1258443"/>
                  </a:lnTo>
                  <a:lnTo>
                    <a:pt x="6094463" y="1270000"/>
                  </a:lnTo>
                  <a:lnTo>
                    <a:pt x="6107900" y="1313522"/>
                  </a:lnTo>
                  <a:lnTo>
                    <a:pt x="6128524" y="1354353"/>
                  </a:lnTo>
                  <a:lnTo>
                    <a:pt x="6137160" y="1365059"/>
                  </a:lnTo>
                  <a:lnTo>
                    <a:pt x="6143790" y="1379004"/>
                  </a:lnTo>
                  <a:lnTo>
                    <a:pt x="6107735" y="1398714"/>
                  </a:lnTo>
                  <a:lnTo>
                    <a:pt x="6055436" y="1407033"/>
                  </a:lnTo>
                  <a:lnTo>
                    <a:pt x="6033694" y="1410411"/>
                  </a:lnTo>
                  <a:lnTo>
                    <a:pt x="6011735" y="1416735"/>
                  </a:lnTo>
                  <a:lnTo>
                    <a:pt x="6006465" y="1420799"/>
                  </a:lnTo>
                  <a:lnTo>
                    <a:pt x="6005144" y="1426070"/>
                  </a:lnTo>
                  <a:lnTo>
                    <a:pt x="6006033" y="1432890"/>
                  </a:lnTo>
                  <a:lnTo>
                    <a:pt x="6010326" y="1437449"/>
                  </a:lnTo>
                  <a:lnTo>
                    <a:pt x="6095428" y="1500200"/>
                  </a:lnTo>
                  <a:lnTo>
                    <a:pt x="6138697" y="1530527"/>
                  </a:lnTo>
                  <a:lnTo>
                    <a:pt x="6181242" y="1561896"/>
                  </a:lnTo>
                  <a:lnTo>
                    <a:pt x="6223063" y="1594294"/>
                  </a:lnTo>
                  <a:lnTo>
                    <a:pt x="6392850" y="1719491"/>
                  </a:lnTo>
                  <a:lnTo>
                    <a:pt x="6435738" y="1749552"/>
                  </a:lnTo>
                  <a:lnTo>
                    <a:pt x="6477889" y="1780641"/>
                  </a:lnTo>
                  <a:lnTo>
                    <a:pt x="6567195" y="1843239"/>
                  </a:lnTo>
                  <a:lnTo>
                    <a:pt x="6662648" y="1903920"/>
                  </a:lnTo>
                  <a:lnTo>
                    <a:pt x="6757378" y="1957908"/>
                  </a:lnTo>
                  <a:lnTo>
                    <a:pt x="6847738" y="2010384"/>
                  </a:lnTo>
                  <a:lnTo>
                    <a:pt x="6514351" y="1776730"/>
                  </a:lnTo>
                  <a:lnTo>
                    <a:pt x="6471564" y="1745195"/>
                  </a:lnTo>
                  <a:lnTo>
                    <a:pt x="6428054" y="1714703"/>
                  </a:lnTo>
                  <a:lnTo>
                    <a:pt x="6256972" y="1588604"/>
                  </a:lnTo>
                  <a:lnTo>
                    <a:pt x="6214935" y="1556042"/>
                  </a:lnTo>
                  <a:lnTo>
                    <a:pt x="6172936" y="1525054"/>
                  </a:lnTo>
                  <a:lnTo>
                    <a:pt x="6130188" y="1495094"/>
                  </a:lnTo>
                  <a:lnTo>
                    <a:pt x="6046152" y="1433093"/>
                  </a:lnTo>
                  <a:lnTo>
                    <a:pt x="6059030" y="1431264"/>
                  </a:lnTo>
                  <a:lnTo>
                    <a:pt x="6085129" y="1427848"/>
                  </a:lnTo>
                  <a:lnTo>
                    <a:pt x="6097867" y="1425917"/>
                  </a:lnTo>
                  <a:lnTo>
                    <a:pt x="6135167" y="1414843"/>
                  </a:lnTo>
                  <a:lnTo>
                    <a:pt x="6166091" y="1380680"/>
                  </a:lnTo>
                  <a:lnTo>
                    <a:pt x="6165697" y="1371104"/>
                  </a:lnTo>
                  <a:lnTo>
                    <a:pt x="6162992" y="1361452"/>
                  </a:lnTo>
                  <a:lnTo>
                    <a:pt x="6157823" y="1353172"/>
                  </a:lnTo>
                  <a:lnTo>
                    <a:pt x="6151270" y="1343926"/>
                  </a:lnTo>
                  <a:lnTo>
                    <a:pt x="6140069" y="1323670"/>
                  </a:lnTo>
                  <a:lnTo>
                    <a:pt x="6135421" y="1312659"/>
                  </a:lnTo>
                  <a:lnTo>
                    <a:pt x="6130455" y="1302969"/>
                  </a:lnTo>
                  <a:lnTo>
                    <a:pt x="6126467" y="1292428"/>
                  </a:lnTo>
                  <a:lnTo>
                    <a:pt x="6123470" y="1281023"/>
                  </a:lnTo>
                  <a:lnTo>
                    <a:pt x="6120015" y="1270850"/>
                  </a:lnTo>
                  <a:lnTo>
                    <a:pt x="6119800" y="1266037"/>
                  </a:lnTo>
                  <a:lnTo>
                    <a:pt x="6118580" y="1262087"/>
                  </a:lnTo>
                  <a:lnTo>
                    <a:pt x="6118060" y="1255522"/>
                  </a:lnTo>
                  <a:lnTo>
                    <a:pt x="6117996" y="1254721"/>
                  </a:lnTo>
                  <a:lnTo>
                    <a:pt x="6119012" y="1254633"/>
                  </a:lnTo>
                  <a:lnTo>
                    <a:pt x="6122962" y="1254302"/>
                  </a:lnTo>
                  <a:lnTo>
                    <a:pt x="6126569" y="1256830"/>
                  </a:lnTo>
                  <a:lnTo>
                    <a:pt x="6133427" y="1258531"/>
                  </a:lnTo>
                  <a:lnTo>
                    <a:pt x="6138189" y="1258773"/>
                  </a:lnTo>
                  <a:lnTo>
                    <a:pt x="6142240" y="1260055"/>
                  </a:lnTo>
                  <a:lnTo>
                    <a:pt x="6166891" y="1263370"/>
                  </a:lnTo>
                  <a:lnTo>
                    <a:pt x="6216434" y="1260881"/>
                  </a:lnTo>
                  <a:lnTo>
                    <a:pt x="6250483" y="1241310"/>
                  </a:lnTo>
                  <a:lnTo>
                    <a:pt x="6248082" y="1234973"/>
                  </a:lnTo>
                  <a:lnTo>
                    <a:pt x="6238532" y="1217422"/>
                  </a:lnTo>
                  <a:lnTo>
                    <a:pt x="6230518" y="1199400"/>
                  </a:lnTo>
                  <a:lnTo>
                    <a:pt x="6224168" y="1180998"/>
                  </a:lnTo>
                  <a:lnTo>
                    <a:pt x="6220333" y="1161249"/>
                  </a:lnTo>
                  <a:lnTo>
                    <a:pt x="6218758" y="1155496"/>
                  </a:lnTo>
                  <a:lnTo>
                    <a:pt x="6218059" y="1148803"/>
                  </a:lnTo>
                  <a:lnTo>
                    <a:pt x="6217234" y="1137373"/>
                  </a:lnTo>
                  <a:lnTo>
                    <a:pt x="6216408" y="1129030"/>
                  </a:lnTo>
                  <a:lnTo>
                    <a:pt x="6218072" y="1124000"/>
                  </a:lnTo>
                  <a:lnTo>
                    <a:pt x="6222200" y="1120686"/>
                  </a:lnTo>
                  <a:lnTo>
                    <a:pt x="6230569" y="1118806"/>
                  </a:lnTo>
                  <a:lnTo>
                    <a:pt x="6246990" y="1117904"/>
                  </a:lnTo>
                  <a:lnTo>
                    <a:pt x="6261201" y="1115453"/>
                  </a:lnTo>
                  <a:lnTo>
                    <a:pt x="6289306" y="1110335"/>
                  </a:lnTo>
                  <a:lnTo>
                    <a:pt x="6302807" y="1108938"/>
                  </a:lnTo>
                  <a:lnTo>
                    <a:pt x="6321933" y="1106843"/>
                  </a:lnTo>
                  <a:lnTo>
                    <a:pt x="6340919" y="1106182"/>
                  </a:lnTo>
                  <a:lnTo>
                    <a:pt x="6359677" y="1106932"/>
                  </a:lnTo>
                  <a:lnTo>
                    <a:pt x="6378867" y="1107973"/>
                  </a:lnTo>
                  <a:lnTo>
                    <a:pt x="6384912" y="1107554"/>
                  </a:lnTo>
                  <a:lnTo>
                    <a:pt x="6389624" y="1103096"/>
                  </a:lnTo>
                  <a:lnTo>
                    <a:pt x="6391872" y="1096924"/>
                  </a:lnTo>
                  <a:lnTo>
                    <a:pt x="6391262" y="1090295"/>
                  </a:lnTo>
                  <a:lnTo>
                    <a:pt x="6382563" y="1067142"/>
                  </a:lnTo>
                  <a:lnTo>
                    <a:pt x="6375768" y="1042212"/>
                  </a:lnTo>
                  <a:lnTo>
                    <a:pt x="6363881" y="993559"/>
                  </a:lnTo>
                  <a:lnTo>
                    <a:pt x="6356820" y="937437"/>
                  </a:lnTo>
                  <a:lnTo>
                    <a:pt x="6354889" y="919022"/>
                  </a:lnTo>
                  <a:lnTo>
                    <a:pt x="6386347" y="939520"/>
                  </a:lnTo>
                  <a:lnTo>
                    <a:pt x="6418542" y="958977"/>
                  </a:lnTo>
                  <a:lnTo>
                    <a:pt x="6450000" y="979474"/>
                  </a:lnTo>
                  <a:lnTo>
                    <a:pt x="6482893" y="997877"/>
                  </a:lnTo>
                  <a:lnTo>
                    <a:pt x="6523774" y="1026528"/>
                  </a:lnTo>
                  <a:lnTo>
                    <a:pt x="6565379" y="1054138"/>
                  </a:lnTo>
                  <a:lnTo>
                    <a:pt x="6606260" y="1082789"/>
                  </a:lnTo>
                  <a:lnTo>
                    <a:pt x="6647866" y="1110399"/>
                  </a:lnTo>
                  <a:lnTo>
                    <a:pt x="6688760" y="1139050"/>
                  </a:lnTo>
                  <a:lnTo>
                    <a:pt x="6730365" y="1166660"/>
                  </a:lnTo>
                  <a:lnTo>
                    <a:pt x="6975729" y="1338630"/>
                  </a:lnTo>
                  <a:lnTo>
                    <a:pt x="7015835" y="1368272"/>
                  </a:lnTo>
                  <a:lnTo>
                    <a:pt x="7097598" y="1425575"/>
                  </a:lnTo>
                  <a:lnTo>
                    <a:pt x="7175424" y="1483220"/>
                  </a:lnTo>
                  <a:lnTo>
                    <a:pt x="7215060" y="1510995"/>
                  </a:lnTo>
                  <a:lnTo>
                    <a:pt x="7253960" y="1539811"/>
                  </a:lnTo>
                  <a:lnTo>
                    <a:pt x="7224941" y="1556702"/>
                  </a:lnTo>
                  <a:lnTo>
                    <a:pt x="7193559" y="1570367"/>
                  </a:lnTo>
                  <a:lnTo>
                    <a:pt x="7161454" y="1578889"/>
                  </a:lnTo>
                  <a:lnTo>
                    <a:pt x="7127367" y="1584464"/>
                  </a:lnTo>
                  <a:lnTo>
                    <a:pt x="7120864" y="1584553"/>
                  </a:lnTo>
                  <a:lnTo>
                    <a:pt x="7116585" y="1592414"/>
                  </a:lnTo>
                  <a:lnTo>
                    <a:pt x="7117893" y="1597990"/>
                  </a:lnTo>
                  <a:lnTo>
                    <a:pt x="7122681" y="1627708"/>
                  </a:lnTo>
                  <a:lnTo>
                    <a:pt x="7128815" y="1656816"/>
                  </a:lnTo>
                  <a:lnTo>
                    <a:pt x="7135533" y="1686344"/>
                  </a:lnTo>
                  <a:lnTo>
                    <a:pt x="7143521" y="1715198"/>
                  </a:lnTo>
                  <a:lnTo>
                    <a:pt x="7117651" y="1718779"/>
                  </a:lnTo>
                  <a:lnTo>
                    <a:pt x="7091540" y="1722196"/>
                  </a:lnTo>
                  <a:lnTo>
                    <a:pt x="7065162" y="1725422"/>
                  </a:lnTo>
                  <a:lnTo>
                    <a:pt x="7038505" y="1728444"/>
                  </a:lnTo>
                  <a:lnTo>
                    <a:pt x="7032396" y="1728825"/>
                  </a:lnTo>
                  <a:lnTo>
                    <a:pt x="7027189" y="1736026"/>
                  </a:lnTo>
                  <a:lnTo>
                    <a:pt x="7028294" y="1743011"/>
                  </a:lnTo>
                  <a:lnTo>
                    <a:pt x="7035012" y="1770976"/>
                  </a:lnTo>
                  <a:lnTo>
                    <a:pt x="7038505" y="1799793"/>
                  </a:lnTo>
                  <a:lnTo>
                    <a:pt x="7036790" y="1857514"/>
                  </a:lnTo>
                  <a:lnTo>
                    <a:pt x="7034682" y="1873097"/>
                  </a:lnTo>
                  <a:lnTo>
                    <a:pt x="7034301" y="1882140"/>
                  </a:lnTo>
                  <a:lnTo>
                    <a:pt x="7028447" y="1887347"/>
                  </a:lnTo>
                  <a:lnTo>
                    <a:pt x="7020890" y="1886699"/>
                  </a:lnTo>
                  <a:lnTo>
                    <a:pt x="6928244" y="1899310"/>
                  </a:lnTo>
                  <a:lnTo>
                    <a:pt x="6921144" y="1900529"/>
                  </a:lnTo>
                  <a:lnTo>
                    <a:pt x="6917423" y="1907235"/>
                  </a:lnTo>
                  <a:lnTo>
                    <a:pt x="6918033" y="1913864"/>
                  </a:lnTo>
                  <a:lnTo>
                    <a:pt x="6922262" y="1943188"/>
                  </a:lnTo>
                  <a:lnTo>
                    <a:pt x="6927037" y="1972906"/>
                  </a:lnTo>
                  <a:lnTo>
                    <a:pt x="6931355" y="2002294"/>
                  </a:lnTo>
                  <a:lnTo>
                    <a:pt x="6933476" y="2031695"/>
                  </a:lnTo>
                  <a:lnTo>
                    <a:pt x="6752780" y="1926780"/>
                  </a:lnTo>
                  <a:lnTo>
                    <a:pt x="6712521" y="1904758"/>
                  </a:lnTo>
                  <a:lnTo>
                    <a:pt x="6673736" y="1880679"/>
                  </a:lnTo>
                  <a:lnTo>
                    <a:pt x="6634200" y="1857629"/>
                  </a:lnTo>
                  <a:lnTo>
                    <a:pt x="6557861" y="1807222"/>
                  </a:lnTo>
                  <a:lnTo>
                    <a:pt x="6847738" y="2010384"/>
                  </a:lnTo>
                  <a:lnTo>
                    <a:pt x="6938111" y="2062861"/>
                  </a:lnTo>
                  <a:lnTo>
                    <a:pt x="6944677" y="2064359"/>
                  </a:lnTo>
                  <a:lnTo>
                    <a:pt x="6950507" y="2063788"/>
                  </a:lnTo>
                  <a:lnTo>
                    <a:pt x="6955612" y="2059609"/>
                  </a:lnTo>
                  <a:lnTo>
                    <a:pt x="6957835" y="2053412"/>
                  </a:lnTo>
                  <a:lnTo>
                    <a:pt x="6957835" y="2020849"/>
                  </a:lnTo>
                  <a:lnTo>
                    <a:pt x="6954698" y="1987638"/>
                  </a:lnTo>
                  <a:lnTo>
                    <a:pt x="6944614" y="1921637"/>
                  </a:lnTo>
                  <a:lnTo>
                    <a:pt x="7013753" y="1912708"/>
                  </a:lnTo>
                  <a:lnTo>
                    <a:pt x="7022757" y="1911273"/>
                  </a:lnTo>
                  <a:lnTo>
                    <a:pt x="7031888" y="1909914"/>
                  </a:lnTo>
                  <a:lnTo>
                    <a:pt x="7040207" y="1907997"/>
                  </a:lnTo>
                  <a:lnTo>
                    <a:pt x="7059879" y="1872145"/>
                  </a:lnTo>
                  <a:lnTo>
                    <a:pt x="7064273" y="1811642"/>
                  </a:lnTo>
                  <a:lnTo>
                    <a:pt x="7061441" y="1781746"/>
                  </a:lnTo>
                  <a:lnTo>
                    <a:pt x="7056018" y="1751584"/>
                  </a:lnTo>
                  <a:lnTo>
                    <a:pt x="7082650" y="1748536"/>
                  </a:lnTo>
                  <a:lnTo>
                    <a:pt x="7135152" y="1741906"/>
                  </a:lnTo>
                  <a:lnTo>
                    <a:pt x="7173481" y="1726895"/>
                  </a:lnTo>
                  <a:lnTo>
                    <a:pt x="7170585" y="1720215"/>
                  </a:lnTo>
                  <a:lnTo>
                    <a:pt x="7162927" y="1691576"/>
                  </a:lnTo>
                  <a:lnTo>
                    <a:pt x="7155129" y="1664398"/>
                  </a:lnTo>
                  <a:lnTo>
                    <a:pt x="7149351" y="1635544"/>
                  </a:lnTo>
                  <a:lnTo>
                    <a:pt x="7144144" y="1607070"/>
                  </a:lnTo>
                  <a:lnTo>
                    <a:pt x="7181786" y="1599336"/>
                  </a:lnTo>
                  <a:lnTo>
                    <a:pt x="7217638" y="1587246"/>
                  </a:lnTo>
                  <a:lnTo>
                    <a:pt x="7251484" y="1570647"/>
                  </a:lnTo>
                  <a:lnTo>
                    <a:pt x="7279716" y="1551660"/>
                  </a:lnTo>
                  <a:lnTo>
                    <a:pt x="7283107" y="1549387"/>
                  </a:lnTo>
                  <a:lnTo>
                    <a:pt x="7289470" y="1544535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2" name="object 122"/>
          <p:cNvSpPr txBox="1">
            <a:spLocks noGrp="1"/>
          </p:cNvSpPr>
          <p:nvPr>
            <p:ph type="title"/>
          </p:nvPr>
        </p:nvSpPr>
        <p:spPr>
          <a:xfrm>
            <a:off x="10071651" y="2749600"/>
            <a:ext cx="7854950" cy="1534160"/>
          </a:xfrm>
          <a:prstGeom prst="rect"/>
        </p:spPr>
        <p:txBody>
          <a:bodyPr wrap="square" lIns="0" tIns="149860" rIns="0" bIns="0" rtlCol="0" vert="horz">
            <a:spAutoFit/>
          </a:bodyPr>
          <a:lstStyle/>
          <a:p>
            <a:pPr marL="278765" marR="5080" indent="-266700">
              <a:lnSpc>
                <a:spcPts val="5400"/>
              </a:lnSpc>
              <a:spcBef>
                <a:spcPts val="1180"/>
              </a:spcBef>
            </a:pPr>
            <a:r>
              <a:rPr dirty="0" sz="5400" spc="140" b="0">
                <a:latin typeface="Trebuchet MS"/>
                <a:cs typeface="Trebuchet MS"/>
              </a:rPr>
              <a:t>Black-</a:t>
            </a:r>
            <a:r>
              <a:rPr dirty="0" sz="5400" spc="105" b="0">
                <a:latin typeface="Trebuchet MS"/>
                <a:cs typeface="Trebuchet MS"/>
              </a:rPr>
              <a:t>led</a:t>
            </a:r>
            <a:r>
              <a:rPr dirty="0" sz="5400" spc="295" b="0">
                <a:latin typeface="Trebuchet MS"/>
                <a:cs typeface="Trebuchet MS"/>
              </a:rPr>
              <a:t> </a:t>
            </a:r>
            <a:r>
              <a:rPr dirty="0" sz="5400" spc="215" b="0">
                <a:latin typeface="Trebuchet MS"/>
                <a:cs typeface="Trebuchet MS"/>
              </a:rPr>
              <a:t>Organizations </a:t>
            </a:r>
            <a:r>
              <a:rPr dirty="0" sz="5400" spc="200" b="0">
                <a:latin typeface="Trebuchet MS"/>
                <a:cs typeface="Trebuchet MS"/>
              </a:rPr>
              <a:t>Delivering</a:t>
            </a:r>
            <a:r>
              <a:rPr dirty="0" sz="5400" spc="280" b="0">
                <a:latin typeface="Trebuchet MS"/>
                <a:cs typeface="Trebuchet MS"/>
              </a:rPr>
              <a:t> </a:t>
            </a:r>
            <a:r>
              <a:rPr dirty="0" sz="5400" spc="200" b="0">
                <a:latin typeface="Trebuchet MS"/>
                <a:cs typeface="Trebuchet MS"/>
              </a:rPr>
              <a:t>Fresh</a:t>
            </a:r>
            <a:r>
              <a:rPr dirty="0" sz="5400" spc="280" b="0">
                <a:latin typeface="Trebuchet MS"/>
                <a:cs typeface="Trebuchet MS"/>
              </a:rPr>
              <a:t> </a:t>
            </a:r>
            <a:r>
              <a:rPr dirty="0" sz="5400" spc="355" b="0">
                <a:latin typeface="Trebuchet MS"/>
                <a:cs typeface="Trebuchet MS"/>
              </a:rPr>
              <a:t>Food</a:t>
            </a:r>
            <a:endParaRPr sz="5400">
              <a:latin typeface="Trebuchet MS"/>
              <a:cs typeface="Trebuchet MS"/>
            </a:endParaRPr>
          </a:p>
        </p:txBody>
      </p:sp>
      <p:grpSp>
        <p:nvGrpSpPr>
          <p:cNvPr id="123" name="object 123" descr=""/>
          <p:cNvGrpSpPr/>
          <p:nvPr/>
        </p:nvGrpSpPr>
        <p:grpSpPr>
          <a:xfrm>
            <a:off x="10058496" y="5189712"/>
            <a:ext cx="104775" cy="3105150"/>
            <a:chOff x="10058496" y="5189712"/>
            <a:chExt cx="104775" cy="3105150"/>
          </a:xfrm>
        </p:grpSpPr>
        <p:pic>
          <p:nvPicPr>
            <p:cNvPr id="124" name="object 1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58496" y="5189712"/>
              <a:ext cx="104775" cy="104774"/>
            </a:xfrm>
            <a:prstGeom prst="rect">
              <a:avLst/>
            </a:prstGeom>
          </p:spPr>
        </p:pic>
        <p:pic>
          <p:nvPicPr>
            <p:cNvPr id="125" name="object 1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58496" y="5618337"/>
              <a:ext cx="104775" cy="104774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58496" y="6046962"/>
              <a:ext cx="104775" cy="104774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58496" y="6475587"/>
              <a:ext cx="104775" cy="104774"/>
            </a:xfrm>
            <a:prstGeom prst="rect">
              <a:avLst/>
            </a:prstGeom>
          </p:spPr>
        </p:pic>
        <p:pic>
          <p:nvPicPr>
            <p:cNvPr id="128" name="object 12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58496" y="6904212"/>
              <a:ext cx="104775" cy="104774"/>
            </a:xfrm>
            <a:prstGeom prst="rect">
              <a:avLst/>
            </a:prstGeom>
          </p:spPr>
        </p:pic>
        <p:pic>
          <p:nvPicPr>
            <p:cNvPr id="129" name="object 1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58496" y="7332837"/>
              <a:ext cx="104775" cy="104774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58496" y="7761462"/>
              <a:ext cx="104775" cy="104774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58496" y="8190087"/>
              <a:ext cx="104775" cy="104774"/>
            </a:xfrm>
            <a:prstGeom prst="rect">
              <a:avLst/>
            </a:prstGeom>
          </p:spPr>
        </p:pic>
      </p:grpSp>
      <p:sp>
        <p:nvSpPr>
          <p:cNvPr id="132" name="object 13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0154920" marR="5080">
              <a:lnSpc>
                <a:spcPct val="108200"/>
              </a:lnSpc>
              <a:spcBef>
                <a:spcPts val="100"/>
              </a:spcBef>
            </a:pPr>
            <a:r>
              <a:rPr dirty="0" spc="180"/>
              <a:t>Black</a:t>
            </a:r>
            <a:r>
              <a:rPr dirty="0" spc="-20"/>
              <a:t> </a:t>
            </a:r>
            <a:r>
              <a:rPr dirty="0" spc="135"/>
              <a:t>Urban</a:t>
            </a:r>
            <a:r>
              <a:rPr dirty="0" spc="-20"/>
              <a:t> </a:t>
            </a:r>
            <a:r>
              <a:rPr dirty="0" spc="150"/>
              <a:t>Gardners</a:t>
            </a:r>
            <a:r>
              <a:rPr dirty="0" spc="-20"/>
              <a:t> </a:t>
            </a:r>
            <a:r>
              <a:rPr dirty="0" spc="105"/>
              <a:t>of</a:t>
            </a:r>
            <a:r>
              <a:rPr dirty="0" spc="-20"/>
              <a:t> </a:t>
            </a:r>
            <a:r>
              <a:rPr dirty="0" spc="160"/>
              <a:t>Pittsburgh</a:t>
            </a:r>
            <a:r>
              <a:rPr dirty="0" spc="-20"/>
              <a:t> </a:t>
            </a:r>
            <a:r>
              <a:rPr dirty="0" spc="150"/>
              <a:t>Food</a:t>
            </a:r>
            <a:r>
              <a:rPr dirty="0" spc="-20"/>
              <a:t> </a:t>
            </a:r>
            <a:r>
              <a:rPr dirty="0" spc="175"/>
              <a:t>Co-</a:t>
            </a:r>
            <a:r>
              <a:rPr dirty="0" spc="80"/>
              <a:t>op </a:t>
            </a:r>
            <a:r>
              <a:rPr dirty="0" spc="140"/>
              <a:t>Feed</a:t>
            </a:r>
            <a:r>
              <a:rPr dirty="0" spc="-25"/>
              <a:t> </a:t>
            </a:r>
            <a:r>
              <a:rPr dirty="0" spc="90"/>
              <a:t>the</a:t>
            </a:r>
            <a:r>
              <a:rPr dirty="0" spc="-20"/>
              <a:t> </a:t>
            </a:r>
            <a:r>
              <a:rPr dirty="0" spc="155"/>
              <a:t>Hood</a:t>
            </a:r>
          </a:p>
          <a:p>
            <a:pPr marL="10154920" marR="3830954">
              <a:lnSpc>
                <a:spcPct val="108200"/>
              </a:lnSpc>
            </a:pPr>
            <a:r>
              <a:rPr dirty="0" spc="345"/>
              <a:t>MLK</a:t>
            </a:r>
            <a:r>
              <a:rPr dirty="0" spc="-15"/>
              <a:t> </a:t>
            </a:r>
            <a:r>
              <a:rPr dirty="0" spc="135"/>
              <a:t>Community</a:t>
            </a:r>
            <a:r>
              <a:rPr dirty="0" spc="-10"/>
              <a:t> </a:t>
            </a:r>
            <a:r>
              <a:rPr dirty="0" spc="120"/>
              <a:t>Garden </a:t>
            </a:r>
            <a:r>
              <a:rPr dirty="0" spc="200"/>
              <a:t>Oasis</a:t>
            </a:r>
            <a:r>
              <a:rPr dirty="0" spc="-20"/>
              <a:t> </a:t>
            </a:r>
            <a:r>
              <a:rPr dirty="0" spc="140"/>
              <a:t>Farm</a:t>
            </a:r>
            <a:r>
              <a:rPr dirty="0" spc="-15"/>
              <a:t> </a:t>
            </a:r>
            <a:r>
              <a:rPr dirty="0" spc="65"/>
              <a:t>+</a:t>
            </a:r>
            <a:r>
              <a:rPr dirty="0" spc="-15"/>
              <a:t> </a:t>
            </a:r>
            <a:r>
              <a:rPr dirty="0" spc="135"/>
              <a:t>Fishery</a:t>
            </a:r>
          </a:p>
          <a:p>
            <a:pPr marL="10154920" marR="1370330">
              <a:lnSpc>
                <a:spcPct val="108200"/>
              </a:lnSpc>
            </a:pPr>
            <a:r>
              <a:rPr dirty="0" spc="110"/>
              <a:t>Operation</a:t>
            </a:r>
            <a:r>
              <a:rPr dirty="0" spc="-15"/>
              <a:t> </a:t>
            </a:r>
            <a:r>
              <a:rPr dirty="0" spc="120"/>
              <a:t>Better</a:t>
            </a:r>
            <a:r>
              <a:rPr dirty="0" spc="-10"/>
              <a:t> </a:t>
            </a:r>
            <a:r>
              <a:rPr dirty="0" spc="215"/>
              <a:t>Block's</a:t>
            </a:r>
            <a:r>
              <a:rPr dirty="0" spc="-10"/>
              <a:t> </a:t>
            </a:r>
            <a:r>
              <a:rPr dirty="0" spc="-160"/>
              <a:t>Jr.</a:t>
            </a:r>
            <a:r>
              <a:rPr dirty="0" spc="-10"/>
              <a:t> </a:t>
            </a:r>
            <a:r>
              <a:rPr dirty="0" spc="114"/>
              <a:t>Green</a:t>
            </a:r>
            <a:r>
              <a:rPr dirty="0" spc="-10"/>
              <a:t> </a:t>
            </a:r>
            <a:r>
              <a:rPr dirty="0" spc="125"/>
              <a:t>Corp </a:t>
            </a:r>
            <a:r>
              <a:rPr dirty="0" spc="114"/>
              <a:t>Out</a:t>
            </a:r>
            <a:r>
              <a:rPr dirty="0" spc="-25"/>
              <a:t> </a:t>
            </a:r>
            <a:r>
              <a:rPr dirty="0" spc="105"/>
              <a:t>of</a:t>
            </a:r>
            <a:r>
              <a:rPr dirty="0" spc="-20"/>
              <a:t> </a:t>
            </a:r>
            <a:r>
              <a:rPr dirty="0" spc="90"/>
              <a:t>the</a:t>
            </a:r>
            <a:r>
              <a:rPr dirty="0" spc="-25"/>
              <a:t> </a:t>
            </a:r>
            <a:r>
              <a:rPr dirty="0" spc="170"/>
              <a:t>End</a:t>
            </a:r>
            <a:r>
              <a:rPr dirty="0" spc="-20"/>
              <a:t> </a:t>
            </a:r>
            <a:r>
              <a:rPr dirty="0" spc="105"/>
              <a:t>Incorporated</a:t>
            </a:r>
          </a:p>
          <a:p>
            <a:pPr marL="10154920">
              <a:lnSpc>
                <a:spcPct val="100000"/>
              </a:lnSpc>
              <a:spcBef>
                <a:spcPts val="250"/>
              </a:spcBef>
            </a:pPr>
            <a:r>
              <a:rPr dirty="0" spc="155"/>
              <a:t>Peace</a:t>
            </a:r>
            <a:r>
              <a:rPr dirty="0" spc="-25"/>
              <a:t> </a:t>
            </a:r>
            <a:r>
              <a:rPr dirty="0" spc="65"/>
              <a:t>+</a:t>
            </a:r>
            <a:r>
              <a:rPr dirty="0" spc="-25"/>
              <a:t> </a:t>
            </a:r>
            <a:r>
              <a:rPr dirty="0" spc="135"/>
              <a:t>Friendship</a:t>
            </a:r>
            <a:r>
              <a:rPr dirty="0" spc="-20"/>
              <a:t> </a:t>
            </a:r>
            <a:r>
              <a:rPr dirty="0" spc="120"/>
              <a:t>Farm</a:t>
            </a:r>
          </a:p>
          <a:p>
            <a:pPr marL="10154920">
              <a:lnSpc>
                <a:spcPct val="100000"/>
              </a:lnSpc>
              <a:spcBef>
                <a:spcPts val="254"/>
              </a:spcBef>
            </a:pPr>
            <a:r>
              <a:rPr dirty="0" spc="210"/>
              <a:t>Sankofa</a:t>
            </a:r>
            <a:r>
              <a:rPr dirty="0" spc="-15"/>
              <a:t> </a:t>
            </a:r>
            <a:r>
              <a:rPr dirty="0" spc="145"/>
              <a:t>Village</a:t>
            </a:r>
            <a:r>
              <a:rPr dirty="0" spc="-15"/>
              <a:t> </a:t>
            </a:r>
            <a:r>
              <a:rPr dirty="0" spc="135"/>
              <a:t>Community</a:t>
            </a:r>
            <a:r>
              <a:rPr dirty="0" spc="-10"/>
              <a:t> </a:t>
            </a:r>
            <a:r>
              <a:rPr dirty="0" spc="140"/>
              <a:t>Farm</a:t>
            </a:r>
            <a:r>
              <a:rPr dirty="0" spc="-15"/>
              <a:t> </a:t>
            </a:r>
            <a:r>
              <a:rPr dirty="0" spc="65"/>
              <a:t>+</a:t>
            </a:r>
            <a:r>
              <a:rPr dirty="0" spc="-10"/>
              <a:t> </a:t>
            </a:r>
            <a:r>
              <a:rPr dirty="0" spc="120"/>
              <a:t>Garden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8" y="247655"/>
            <a:ext cx="18288000" cy="10039350"/>
            <a:chOff x="88" y="247655"/>
            <a:chExt cx="18288000" cy="10039350"/>
          </a:xfrm>
        </p:grpSpPr>
        <p:sp>
          <p:nvSpPr>
            <p:cNvPr id="3" name="object 3" descr=""/>
            <p:cNvSpPr/>
            <p:nvPr/>
          </p:nvSpPr>
          <p:spPr>
            <a:xfrm>
              <a:off x="76" y="247661"/>
              <a:ext cx="18288000" cy="10039350"/>
            </a:xfrm>
            <a:custGeom>
              <a:avLst/>
              <a:gdLst/>
              <a:ahLst/>
              <a:cxnLst/>
              <a:rect l="l" t="t" r="r" b="b"/>
              <a:pathLst>
                <a:path w="18288000" h="10039350">
                  <a:moveTo>
                    <a:pt x="16338715" y="800188"/>
                  </a:moveTo>
                  <a:lnTo>
                    <a:pt x="16040240" y="223558"/>
                  </a:lnTo>
                  <a:lnTo>
                    <a:pt x="16014002" y="179730"/>
                  </a:lnTo>
                  <a:lnTo>
                    <a:pt x="15982988" y="139966"/>
                  </a:lnTo>
                  <a:lnTo>
                    <a:pt x="15947670" y="104571"/>
                  </a:lnTo>
                  <a:lnTo>
                    <a:pt x="15908516" y="73825"/>
                  </a:lnTo>
                  <a:lnTo>
                    <a:pt x="15866021" y="48018"/>
                  </a:lnTo>
                  <a:lnTo>
                    <a:pt x="15820644" y="27444"/>
                  </a:lnTo>
                  <a:lnTo>
                    <a:pt x="15772880" y="12395"/>
                  </a:lnTo>
                  <a:lnTo>
                    <a:pt x="15723197" y="3149"/>
                  </a:lnTo>
                  <a:lnTo>
                    <a:pt x="15672067" y="0"/>
                  </a:lnTo>
                  <a:lnTo>
                    <a:pt x="12863043" y="0"/>
                  </a:lnTo>
                  <a:lnTo>
                    <a:pt x="12811913" y="3149"/>
                  </a:lnTo>
                  <a:lnTo>
                    <a:pt x="12762230" y="12395"/>
                  </a:lnTo>
                  <a:lnTo>
                    <a:pt x="12714453" y="27444"/>
                  </a:lnTo>
                  <a:lnTo>
                    <a:pt x="12669088" y="48018"/>
                  </a:lnTo>
                  <a:lnTo>
                    <a:pt x="12626581" y="73825"/>
                  </a:lnTo>
                  <a:lnTo>
                    <a:pt x="12587440" y="104571"/>
                  </a:lnTo>
                  <a:lnTo>
                    <a:pt x="12552121" y="139966"/>
                  </a:lnTo>
                  <a:lnTo>
                    <a:pt x="12521095" y="179730"/>
                  </a:lnTo>
                  <a:lnTo>
                    <a:pt x="12494870" y="223558"/>
                  </a:lnTo>
                  <a:lnTo>
                    <a:pt x="12196394" y="800188"/>
                  </a:lnTo>
                  <a:lnTo>
                    <a:pt x="16338715" y="800188"/>
                  </a:lnTo>
                  <a:close/>
                </a:path>
                <a:path w="18288000" h="10039350">
                  <a:moveTo>
                    <a:pt x="18287823" y="802932"/>
                  </a:moveTo>
                  <a:lnTo>
                    <a:pt x="0" y="802932"/>
                  </a:lnTo>
                  <a:lnTo>
                    <a:pt x="0" y="10039337"/>
                  </a:lnTo>
                  <a:lnTo>
                    <a:pt x="18287823" y="10039337"/>
                  </a:lnTo>
                  <a:lnTo>
                    <a:pt x="18287823" y="802932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6340698" y="247655"/>
              <a:ext cx="1947545" cy="800100"/>
            </a:xfrm>
            <a:custGeom>
              <a:avLst/>
              <a:gdLst/>
              <a:ahLst/>
              <a:cxnLst/>
              <a:rect l="l" t="t" r="r" b="b"/>
              <a:pathLst>
                <a:path w="1947544" h="800100">
                  <a:moveTo>
                    <a:pt x="1947303" y="800094"/>
                  </a:moveTo>
                  <a:lnTo>
                    <a:pt x="0" y="800094"/>
                  </a:lnTo>
                  <a:lnTo>
                    <a:pt x="298431" y="223557"/>
                  </a:lnTo>
                  <a:lnTo>
                    <a:pt x="324661" y="179729"/>
                  </a:lnTo>
                  <a:lnTo>
                    <a:pt x="355676" y="139971"/>
                  </a:lnTo>
                  <a:lnTo>
                    <a:pt x="390996" y="104574"/>
                  </a:lnTo>
                  <a:lnTo>
                    <a:pt x="430145" y="73828"/>
                  </a:lnTo>
                  <a:lnTo>
                    <a:pt x="472645" y="48023"/>
                  </a:lnTo>
                  <a:lnTo>
                    <a:pt x="518019" y="27447"/>
                  </a:lnTo>
                  <a:lnTo>
                    <a:pt x="565788" y="12392"/>
                  </a:lnTo>
                  <a:lnTo>
                    <a:pt x="615475" y="3146"/>
                  </a:lnTo>
                  <a:lnTo>
                    <a:pt x="666602" y="0"/>
                  </a:lnTo>
                  <a:lnTo>
                    <a:pt x="1947303" y="0"/>
                  </a:lnTo>
                  <a:lnTo>
                    <a:pt x="1947303" y="800094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724595" y="603394"/>
              <a:ext cx="590550" cy="92710"/>
            </a:xfrm>
            <a:custGeom>
              <a:avLst/>
              <a:gdLst/>
              <a:ahLst/>
              <a:cxnLst/>
              <a:rect l="l" t="t" r="r" b="b"/>
              <a:pathLst>
                <a:path w="590550" h="92709">
                  <a:moveTo>
                    <a:pt x="545147" y="92256"/>
                  </a:moveTo>
                  <a:lnTo>
                    <a:pt x="507375" y="71715"/>
                  </a:lnTo>
                  <a:lnTo>
                    <a:pt x="499744" y="46128"/>
                  </a:lnTo>
                  <a:lnTo>
                    <a:pt x="500623" y="37079"/>
                  </a:lnTo>
                  <a:lnTo>
                    <a:pt x="527767" y="3508"/>
                  </a:lnTo>
                  <a:lnTo>
                    <a:pt x="545147" y="0"/>
                  </a:lnTo>
                  <a:lnTo>
                    <a:pt x="554053" y="893"/>
                  </a:lnTo>
                  <a:lnTo>
                    <a:pt x="587096" y="28470"/>
                  </a:lnTo>
                  <a:lnTo>
                    <a:pt x="590549" y="46128"/>
                  </a:lnTo>
                  <a:lnTo>
                    <a:pt x="589670" y="55176"/>
                  </a:lnTo>
                  <a:lnTo>
                    <a:pt x="562527" y="88747"/>
                  </a:lnTo>
                  <a:lnTo>
                    <a:pt x="545147" y="92256"/>
                  </a:lnTo>
                  <a:close/>
                </a:path>
                <a:path w="590550" h="92709">
                  <a:moveTo>
                    <a:pt x="45402" y="92256"/>
                  </a:moveTo>
                  <a:lnTo>
                    <a:pt x="7630" y="71715"/>
                  </a:lnTo>
                  <a:lnTo>
                    <a:pt x="0" y="46128"/>
                  </a:lnTo>
                  <a:lnTo>
                    <a:pt x="878" y="37079"/>
                  </a:lnTo>
                  <a:lnTo>
                    <a:pt x="28022" y="3508"/>
                  </a:lnTo>
                  <a:lnTo>
                    <a:pt x="45402" y="0"/>
                  </a:lnTo>
                  <a:lnTo>
                    <a:pt x="54308" y="893"/>
                  </a:lnTo>
                  <a:lnTo>
                    <a:pt x="87351" y="28470"/>
                  </a:lnTo>
                  <a:lnTo>
                    <a:pt x="90805" y="46128"/>
                  </a:lnTo>
                  <a:lnTo>
                    <a:pt x="89926" y="55176"/>
                  </a:lnTo>
                  <a:lnTo>
                    <a:pt x="62782" y="88747"/>
                  </a:lnTo>
                  <a:lnTo>
                    <a:pt x="45402" y="92256"/>
                  </a:lnTo>
                  <a:close/>
                </a:path>
                <a:path w="590550" h="92709">
                  <a:moveTo>
                    <a:pt x="295274" y="92256"/>
                  </a:moveTo>
                  <a:lnTo>
                    <a:pt x="257503" y="71715"/>
                  </a:lnTo>
                  <a:lnTo>
                    <a:pt x="249872" y="46128"/>
                  </a:lnTo>
                  <a:lnTo>
                    <a:pt x="250751" y="37079"/>
                  </a:lnTo>
                  <a:lnTo>
                    <a:pt x="277895" y="3508"/>
                  </a:lnTo>
                  <a:lnTo>
                    <a:pt x="295274" y="0"/>
                  </a:lnTo>
                  <a:lnTo>
                    <a:pt x="304182" y="893"/>
                  </a:lnTo>
                  <a:lnTo>
                    <a:pt x="337230" y="28470"/>
                  </a:lnTo>
                  <a:lnTo>
                    <a:pt x="340677" y="46128"/>
                  </a:lnTo>
                  <a:lnTo>
                    <a:pt x="339799" y="55176"/>
                  </a:lnTo>
                  <a:lnTo>
                    <a:pt x="312661" y="88747"/>
                  </a:lnTo>
                  <a:lnTo>
                    <a:pt x="295274" y="92256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65143" y="2824425"/>
              <a:ext cx="6094095" cy="6219825"/>
            </a:xfrm>
            <a:custGeom>
              <a:avLst/>
              <a:gdLst/>
              <a:ahLst/>
              <a:cxnLst/>
              <a:rect l="l" t="t" r="r" b="b"/>
              <a:pathLst>
                <a:path w="6094095" h="6219825">
                  <a:moveTo>
                    <a:pt x="632521" y="6219680"/>
                  </a:moveTo>
                  <a:lnTo>
                    <a:pt x="0" y="616497"/>
                  </a:lnTo>
                  <a:lnTo>
                    <a:pt x="5461237" y="0"/>
                  </a:lnTo>
                  <a:lnTo>
                    <a:pt x="6093758" y="5603182"/>
                  </a:lnTo>
                  <a:lnTo>
                    <a:pt x="632521" y="6219680"/>
                  </a:lnTo>
                  <a:close/>
                </a:path>
              </a:pathLst>
            </a:custGeom>
            <a:solidFill>
              <a:srgbClr val="FFAF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9108" y="2986961"/>
              <a:ext cx="5598537" cy="5495993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612692" y="2882663"/>
              <a:ext cx="391795" cy="1262380"/>
            </a:xfrm>
            <a:custGeom>
              <a:avLst/>
              <a:gdLst/>
              <a:ahLst/>
              <a:cxnLst/>
              <a:rect l="l" t="t" r="r" b="b"/>
              <a:pathLst>
                <a:path w="391795" h="1262379">
                  <a:moveTo>
                    <a:pt x="224024" y="1262380"/>
                  </a:moveTo>
                  <a:lnTo>
                    <a:pt x="180422" y="1261198"/>
                  </a:lnTo>
                  <a:lnTo>
                    <a:pt x="136984" y="1243039"/>
                  </a:lnTo>
                  <a:lnTo>
                    <a:pt x="97936" y="1208558"/>
                  </a:lnTo>
                  <a:lnTo>
                    <a:pt x="70269" y="1165888"/>
                  </a:lnTo>
                  <a:lnTo>
                    <a:pt x="51389" y="1117757"/>
                  </a:lnTo>
                  <a:lnTo>
                    <a:pt x="38701" y="1066894"/>
                  </a:lnTo>
                  <a:lnTo>
                    <a:pt x="29611" y="1016026"/>
                  </a:lnTo>
                  <a:lnTo>
                    <a:pt x="21925" y="964032"/>
                  </a:lnTo>
                  <a:lnTo>
                    <a:pt x="15548" y="911901"/>
                  </a:lnTo>
                  <a:lnTo>
                    <a:pt x="10395" y="859651"/>
                  </a:lnTo>
                  <a:lnTo>
                    <a:pt x="6380" y="807300"/>
                  </a:lnTo>
                  <a:lnTo>
                    <a:pt x="3418" y="754864"/>
                  </a:lnTo>
                  <a:lnTo>
                    <a:pt x="1424" y="702361"/>
                  </a:lnTo>
                  <a:lnTo>
                    <a:pt x="313" y="649809"/>
                  </a:lnTo>
                  <a:lnTo>
                    <a:pt x="0" y="597224"/>
                  </a:lnTo>
                  <a:lnTo>
                    <a:pt x="398" y="544624"/>
                  </a:lnTo>
                  <a:lnTo>
                    <a:pt x="1423" y="492027"/>
                  </a:lnTo>
                  <a:lnTo>
                    <a:pt x="2990" y="439449"/>
                  </a:lnTo>
                  <a:lnTo>
                    <a:pt x="5013" y="386908"/>
                  </a:lnTo>
                  <a:lnTo>
                    <a:pt x="7271" y="334958"/>
                  </a:lnTo>
                  <a:lnTo>
                    <a:pt x="10408" y="283036"/>
                  </a:lnTo>
                  <a:lnTo>
                    <a:pt x="15677" y="231349"/>
                  </a:lnTo>
                  <a:lnTo>
                    <a:pt x="24330" y="180104"/>
                  </a:lnTo>
                  <a:lnTo>
                    <a:pt x="34521" y="139635"/>
                  </a:lnTo>
                  <a:lnTo>
                    <a:pt x="49215" y="100005"/>
                  </a:lnTo>
                  <a:lnTo>
                    <a:pt x="69803" y="63607"/>
                  </a:lnTo>
                  <a:lnTo>
                    <a:pt x="97677" y="32837"/>
                  </a:lnTo>
                  <a:lnTo>
                    <a:pt x="130382" y="12037"/>
                  </a:lnTo>
                  <a:lnTo>
                    <a:pt x="204382" y="0"/>
                  </a:lnTo>
                  <a:lnTo>
                    <a:pt x="242077" y="7060"/>
                  </a:lnTo>
                  <a:lnTo>
                    <a:pt x="277837" y="21706"/>
                  </a:lnTo>
                  <a:lnTo>
                    <a:pt x="309863" y="43084"/>
                  </a:lnTo>
                  <a:lnTo>
                    <a:pt x="355511" y="102635"/>
                  </a:lnTo>
                  <a:lnTo>
                    <a:pt x="365535" y="139105"/>
                  </a:lnTo>
                  <a:lnTo>
                    <a:pt x="364627" y="178903"/>
                  </a:lnTo>
                  <a:lnTo>
                    <a:pt x="363693" y="181409"/>
                  </a:lnTo>
                  <a:lnTo>
                    <a:pt x="360232" y="180985"/>
                  </a:lnTo>
                  <a:lnTo>
                    <a:pt x="359204" y="179017"/>
                  </a:lnTo>
                  <a:lnTo>
                    <a:pt x="340386" y="135353"/>
                  </a:lnTo>
                  <a:lnTo>
                    <a:pt x="315130" y="96264"/>
                  </a:lnTo>
                  <a:lnTo>
                    <a:pt x="282998" y="64531"/>
                  </a:lnTo>
                  <a:lnTo>
                    <a:pt x="243551" y="42929"/>
                  </a:lnTo>
                  <a:lnTo>
                    <a:pt x="196350" y="34240"/>
                  </a:lnTo>
                  <a:lnTo>
                    <a:pt x="156744" y="39962"/>
                  </a:lnTo>
                  <a:lnTo>
                    <a:pt x="98605" y="86025"/>
                  </a:lnTo>
                  <a:lnTo>
                    <a:pt x="79318" y="121254"/>
                  </a:lnTo>
                  <a:lnTo>
                    <a:pt x="66350" y="157592"/>
                  </a:lnTo>
                  <a:lnTo>
                    <a:pt x="57205" y="195388"/>
                  </a:lnTo>
                  <a:lnTo>
                    <a:pt x="51035" y="233961"/>
                  </a:lnTo>
                  <a:lnTo>
                    <a:pt x="46995" y="272629"/>
                  </a:lnTo>
                  <a:lnTo>
                    <a:pt x="43546" y="319062"/>
                  </a:lnTo>
                  <a:lnTo>
                    <a:pt x="41118" y="365641"/>
                  </a:lnTo>
                  <a:lnTo>
                    <a:pt x="39426" y="412300"/>
                  </a:lnTo>
                  <a:lnTo>
                    <a:pt x="38184" y="458972"/>
                  </a:lnTo>
                  <a:lnTo>
                    <a:pt x="37106" y="505594"/>
                  </a:lnTo>
                  <a:lnTo>
                    <a:pt x="36337" y="554768"/>
                  </a:lnTo>
                  <a:lnTo>
                    <a:pt x="36064" y="604024"/>
                  </a:lnTo>
                  <a:lnTo>
                    <a:pt x="36387" y="653327"/>
                  </a:lnTo>
                  <a:lnTo>
                    <a:pt x="37409" y="702645"/>
                  </a:lnTo>
                  <a:lnTo>
                    <a:pt x="39230" y="751943"/>
                  </a:lnTo>
                  <a:lnTo>
                    <a:pt x="41953" y="801189"/>
                  </a:lnTo>
                  <a:lnTo>
                    <a:pt x="45680" y="850349"/>
                  </a:lnTo>
                  <a:lnTo>
                    <a:pt x="50511" y="899390"/>
                  </a:lnTo>
                  <a:lnTo>
                    <a:pt x="56548" y="948277"/>
                  </a:lnTo>
                  <a:lnTo>
                    <a:pt x="63893" y="996977"/>
                  </a:lnTo>
                  <a:lnTo>
                    <a:pt x="72648" y="1045457"/>
                  </a:lnTo>
                  <a:lnTo>
                    <a:pt x="82942" y="1088684"/>
                  </a:lnTo>
                  <a:lnTo>
                    <a:pt x="98892" y="1132962"/>
                  </a:lnTo>
                  <a:lnTo>
                    <a:pt x="122002" y="1173221"/>
                  </a:lnTo>
                  <a:lnTo>
                    <a:pt x="153775" y="1204393"/>
                  </a:lnTo>
                  <a:lnTo>
                    <a:pt x="195714" y="1221410"/>
                  </a:lnTo>
                  <a:lnTo>
                    <a:pt x="242457" y="1218078"/>
                  </a:lnTo>
                  <a:lnTo>
                    <a:pt x="279625" y="1194059"/>
                  </a:lnTo>
                  <a:lnTo>
                    <a:pt x="307698" y="1156386"/>
                  </a:lnTo>
                  <a:lnTo>
                    <a:pt x="327157" y="1112090"/>
                  </a:lnTo>
                  <a:lnTo>
                    <a:pt x="338480" y="1068205"/>
                  </a:lnTo>
                  <a:lnTo>
                    <a:pt x="345806" y="1019488"/>
                  </a:lnTo>
                  <a:lnTo>
                    <a:pt x="350880" y="970574"/>
                  </a:lnTo>
                  <a:lnTo>
                    <a:pt x="353925" y="921511"/>
                  </a:lnTo>
                  <a:lnTo>
                    <a:pt x="355166" y="872343"/>
                  </a:lnTo>
                  <a:lnTo>
                    <a:pt x="354824" y="823120"/>
                  </a:lnTo>
                  <a:lnTo>
                    <a:pt x="353123" y="773887"/>
                  </a:lnTo>
                  <a:lnTo>
                    <a:pt x="350287" y="724692"/>
                  </a:lnTo>
                  <a:lnTo>
                    <a:pt x="346539" y="675580"/>
                  </a:lnTo>
                  <a:lnTo>
                    <a:pt x="342103" y="626600"/>
                  </a:lnTo>
                  <a:lnTo>
                    <a:pt x="337201" y="577798"/>
                  </a:lnTo>
                  <a:lnTo>
                    <a:pt x="332056" y="529221"/>
                  </a:lnTo>
                  <a:lnTo>
                    <a:pt x="336160" y="516957"/>
                  </a:lnTo>
                  <a:lnTo>
                    <a:pt x="347339" y="511305"/>
                  </a:lnTo>
                  <a:lnTo>
                    <a:pt x="359601" y="513184"/>
                  </a:lnTo>
                  <a:lnTo>
                    <a:pt x="366955" y="523512"/>
                  </a:lnTo>
                  <a:lnTo>
                    <a:pt x="375588" y="573514"/>
                  </a:lnTo>
                  <a:lnTo>
                    <a:pt x="382179" y="624063"/>
                  </a:lnTo>
                  <a:lnTo>
                    <a:pt x="386906" y="674991"/>
                  </a:lnTo>
                  <a:lnTo>
                    <a:pt x="389946" y="726129"/>
                  </a:lnTo>
                  <a:lnTo>
                    <a:pt x="391477" y="777307"/>
                  </a:lnTo>
                  <a:lnTo>
                    <a:pt x="391677" y="828357"/>
                  </a:lnTo>
                  <a:lnTo>
                    <a:pt x="390723" y="879109"/>
                  </a:lnTo>
                  <a:lnTo>
                    <a:pt x="389076" y="921285"/>
                  </a:lnTo>
                  <a:lnTo>
                    <a:pt x="386642" y="963432"/>
                  </a:lnTo>
                  <a:lnTo>
                    <a:pt x="383190" y="1005507"/>
                  </a:lnTo>
                  <a:lnTo>
                    <a:pt x="378487" y="1047468"/>
                  </a:lnTo>
                  <a:lnTo>
                    <a:pt x="363818" y="1120825"/>
                  </a:lnTo>
                  <a:lnTo>
                    <a:pt x="333116" y="1188178"/>
                  </a:lnTo>
                  <a:lnTo>
                    <a:pt x="302640" y="1223459"/>
                  </a:lnTo>
                  <a:lnTo>
                    <a:pt x="265520" y="1248996"/>
                  </a:lnTo>
                  <a:lnTo>
                    <a:pt x="224024" y="1262380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452585" y="2762101"/>
            <a:ext cx="6615430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340" b="0">
                <a:latin typeface="Trebuchet MS"/>
                <a:cs typeface="Trebuchet MS"/>
              </a:rPr>
              <a:t>Success</a:t>
            </a:r>
            <a:r>
              <a:rPr dirty="0" sz="5600" spc="280" b="0">
                <a:latin typeface="Trebuchet MS"/>
                <a:cs typeface="Trebuchet MS"/>
              </a:rPr>
              <a:t> </a:t>
            </a:r>
            <a:r>
              <a:rPr dirty="0" sz="5600" spc="315" b="0">
                <a:latin typeface="Trebuchet MS"/>
                <a:cs typeface="Trebuchet MS"/>
              </a:rPr>
              <a:t>Over</a:t>
            </a:r>
            <a:r>
              <a:rPr dirty="0" sz="5600" spc="280" b="0">
                <a:latin typeface="Trebuchet MS"/>
                <a:cs typeface="Trebuchet MS"/>
              </a:rPr>
              <a:t> </a:t>
            </a:r>
            <a:r>
              <a:rPr dirty="0" sz="5600" spc="195" b="0">
                <a:latin typeface="Trebuchet MS"/>
                <a:cs typeface="Trebuchet MS"/>
              </a:rPr>
              <a:t>Time</a:t>
            </a:r>
            <a:endParaRPr sz="56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740851" y="4755514"/>
            <a:ext cx="8515350" cy="33420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74930">
              <a:lnSpc>
                <a:spcPct val="100000"/>
              </a:lnSpc>
              <a:spcBef>
                <a:spcPts val="100"/>
              </a:spcBef>
            </a:pPr>
            <a:r>
              <a:rPr dirty="0" sz="2400" spc="290" b="1">
                <a:solidFill>
                  <a:srgbClr val="1B1B1B"/>
                </a:solidFill>
                <a:latin typeface="Trebuchet MS"/>
                <a:cs typeface="Trebuchet MS"/>
              </a:rPr>
              <a:t>PROGRAMS</a:t>
            </a:r>
            <a:endParaRPr sz="2400">
              <a:latin typeface="Trebuchet MS"/>
              <a:cs typeface="Trebuchet MS"/>
            </a:endParaRPr>
          </a:p>
          <a:p>
            <a:pPr algn="ctr" marL="12700" marR="5080">
              <a:lnSpc>
                <a:spcPct val="106800"/>
              </a:lnSpc>
              <a:spcBef>
                <a:spcPts val="1705"/>
              </a:spcBef>
            </a:pPr>
            <a:r>
              <a:rPr dirty="0" sz="2400" spc="125">
                <a:solidFill>
                  <a:srgbClr val="1B1B1B"/>
                </a:solidFill>
                <a:latin typeface="Trebuchet MS"/>
                <a:cs typeface="Trebuchet MS"/>
              </a:rPr>
              <a:t>Urban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70">
                <a:solidFill>
                  <a:srgbClr val="1B1B1B"/>
                </a:solidFill>
                <a:latin typeface="Trebuchet MS"/>
                <a:cs typeface="Trebuchet MS"/>
              </a:rPr>
              <a:t>Farms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5">
                <a:solidFill>
                  <a:srgbClr val="1B1B1B"/>
                </a:solidFill>
                <a:latin typeface="Trebuchet MS"/>
                <a:cs typeface="Trebuchet MS"/>
              </a:rPr>
              <a:t>have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5">
                <a:solidFill>
                  <a:srgbClr val="1B1B1B"/>
                </a:solidFill>
                <a:latin typeface="Trebuchet MS"/>
                <a:cs typeface="Trebuchet MS"/>
              </a:rPr>
              <a:t>distributed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14">
                <a:solidFill>
                  <a:srgbClr val="1B1B1B"/>
                </a:solidFill>
                <a:latin typeface="Trebuchet MS"/>
                <a:cs typeface="Trebuchet MS"/>
              </a:rPr>
              <a:t>food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5">
                <a:solidFill>
                  <a:srgbClr val="1B1B1B"/>
                </a:solidFill>
                <a:latin typeface="Trebuchet MS"/>
                <a:cs typeface="Trebuchet MS"/>
              </a:rPr>
              <a:t>before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80">
                <a:solidFill>
                  <a:srgbClr val="1B1B1B"/>
                </a:solidFill>
                <a:latin typeface="Trebuchet MS"/>
                <a:cs typeface="Trebuchet MS"/>
              </a:rPr>
              <a:t>the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70">
                <a:solidFill>
                  <a:srgbClr val="1B1B1B"/>
                </a:solidFill>
                <a:latin typeface="Trebuchet MS"/>
                <a:cs typeface="Trebuchet MS"/>
              </a:rPr>
              <a:t>pandemic, </a:t>
            </a:r>
            <a:r>
              <a:rPr dirty="0" sz="2400" spc="125">
                <a:solidFill>
                  <a:srgbClr val="1B1B1B"/>
                </a:solidFill>
                <a:latin typeface="Trebuchet MS"/>
                <a:cs typeface="Trebuchet MS"/>
              </a:rPr>
              <a:t>during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80">
                <a:solidFill>
                  <a:srgbClr val="1B1B1B"/>
                </a:solidFill>
                <a:latin typeface="Trebuchet MS"/>
                <a:cs typeface="Trebuchet MS"/>
              </a:rPr>
              <a:t>the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80">
                <a:solidFill>
                  <a:srgbClr val="1B1B1B"/>
                </a:solidFill>
                <a:latin typeface="Trebuchet MS"/>
                <a:cs typeface="Trebuchet MS"/>
              </a:rPr>
              <a:t>pandemic,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20">
                <a:solidFill>
                  <a:srgbClr val="1B1B1B"/>
                </a:solidFill>
                <a:latin typeface="Trebuchet MS"/>
                <a:cs typeface="Trebuchet MS"/>
              </a:rPr>
              <a:t>and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60">
                <a:solidFill>
                  <a:srgbClr val="1B1B1B"/>
                </a:solidFill>
                <a:latin typeface="Trebuchet MS"/>
                <a:cs typeface="Trebuchet MS"/>
              </a:rPr>
              <a:t>will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0">
                <a:solidFill>
                  <a:srgbClr val="1B1B1B"/>
                </a:solidFill>
                <a:latin typeface="Trebuchet MS"/>
                <a:cs typeface="Trebuchet MS"/>
              </a:rPr>
              <a:t>continue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65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0">
                <a:solidFill>
                  <a:srgbClr val="1B1B1B"/>
                </a:solidFill>
                <a:latin typeface="Trebuchet MS"/>
                <a:cs typeface="Trebuchet MS"/>
              </a:rPr>
              <a:t>do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85">
                <a:solidFill>
                  <a:srgbClr val="1B1B1B"/>
                </a:solidFill>
                <a:latin typeface="Trebuchet MS"/>
                <a:cs typeface="Trebuchet MS"/>
              </a:rPr>
              <a:t>so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1B1B1B"/>
                </a:solidFill>
                <a:latin typeface="Trebuchet MS"/>
                <a:cs typeface="Trebuchet MS"/>
              </a:rPr>
              <a:t>in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55">
                <a:solidFill>
                  <a:srgbClr val="1B1B1B"/>
                </a:solidFill>
                <a:latin typeface="Trebuchet MS"/>
                <a:cs typeface="Trebuchet MS"/>
              </a:rPr>
              <a:t>the </a:t>
            </a:r>
            <a:r>
              <a:rPr dirty="0" sz="2400">
                <a:solidFill>
                  <a:srgbClr val="1B1B1B"/>
                </a:solidFill>
                <a:latin typeface="Trebuchet MS"/>
                <a:cs typeface="Trebuchet MS"/>
              </a:rPr>
              <a:t>future.</a:t>
            </a:r>
            <a:r>
              <a:rPr dirty="0" sz="2400" spc="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25">
                <a:solidFill>
                  <a:srgbClr val="1B1B1B"/>
                </a:solidFill>
                <a:latin typeface="Trebuchet MS"/>
                <a:cs typeface="Trebuchet MS"/>
              </a:rPr>
              <a:t>Families</a:t>
            </a:r>
            <a:r>
              <a:rPr dirty="0" sz="2400" spc="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20">
                <a:solidFill>
                  <a:srgbClr val="1B1B1B"/>
                </a:solidFill>
                <a:latin typeface="Trebuchet MS"/>
                <a:cs typeface="Trebuchet MS"/>
              </a:rPr>
              <a:t>and</a:t>
            </a:r>
            <a:r>
              <a:rPr dirty="0" sz="2400" spc="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45">
                <a:solidFill>
                  <a:srgbClr val="1B1B1B"/>
                </a:solidFill>
                <a:latin typeface="Trebuchet MS"/>
                <a:cs typeface="Trebuchet MS"/>
              </a:rPr>
              <a:t>seniors</a:t>
            </a:r>
            <a:r>
              <a:rPr dirty="0" sz="2400" spc="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1B1B1B"/>
                </a:solidFill>
                <a:latin typeface="Trebuchet MS"/>
                <a:cs typeface="Trebuchet MS"/>
              </a:rPr>
              <a:t>in</a:t>
            </a:r>
            <a:r>
              <a:rPr dirty="0" sz="2400" spc="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50">
                <a:solidFill>
                  <a:srgbClr val="1B1B1B"/>
                </a:solidFill>
                <a:latin typeface="Trebuchet MS"/>
                <a:cs typeface="Trebuchet MS"/>
              </a:rPr>
              <a:t>Homewood</a:t>
            </a:r>
            <a:r>
              <a:rPr dirty="0" sz="2400" spc="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20">
                <a:solidFill>
                  <a:srgbClr val="1B1B1B"/>
                </a:solidFill>
                <a:latin typeface="Trebuchet MS"/>
                <a:cs typeface="Trebuchet MS"/>
              </a:rPr>
              <a:t>and</a:t>
            </a:r>
            <a:r>
              <a:rPr dirty="0" sz="2400" spc="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80">
                <a:solidFill>
                  <a:srgbClr val="1B1B1B"/>
                </a:solidFill>
                <a:latin typeface="Trebuchet MS"/>
                <a:cs typeface="Trebuchet MS"/>
              </a:rPr>
              <a:t>the</a:t>
            </a:r>
            <a:r>
              <a:rPr dirty="0" sz="2400" spc="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85">
                <a:solidFill>
                  <a:srgbClr val="1B1B1B"/>
                </a:solidFill>
                <a:latin typeface="Trebuchet MS"/>
                <a:cs typeface="Trebuchet MS"/>
              </a:rPr>
              <a:t>Hill </a:t>
            </a:r>
            <a:r>
              <a:rPr dirty="0" sz="2400" spc="114">
                <a:solidFill>
                  <a:srgbClr val="1B1B1B"/>
                </a:solidFill>
                <a:latin typeface="Trebuchet MS"/>
                <a:cs typeface="Trebuchet MS"/>
              </a:rPr>
              <a:t>District</a:t>
            </a:r>
            <a:r>
              <a:rPr dirty="0" sz="24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90">
                <a:solidFill>
                  <a:srgbClr val="1B1B1B"/>
                </a:solidFill>
                <a:latin typeface="Trebuchet MS"/>
                <a:cs typeface="Trebuchet MS"/>
              </a:rPr>
              <a:t>were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0">
                <a:solidFill>
                  <a:srgbClr val="1B1B1B"/>
                </a:solidFill>
                <a:latin typeface="Trebuchet MS"/>
                <a:cs typeface="Trebuchet MS"/>
              </a:rPr>
              <a:t>able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65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80">
                <a:solidFill>
                  <a:srgbClr val="1B1B1B"/>
                </a:solidFill>
                <a:latin typeface="Trebuchet MS"/>
                <a:cs typeface="Trebuchet MS"/>
              </a:rPr>
              <a:t>rely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90">
                <a:solidFill>
                  <a:srgbClr val="1B1B1B"/>
                </a:solidFill>
                <a:latin typeface="Trebuchet MS"/>
                <a:cs typeface="Trebuchet MS"/>
              </a:rPr>
              <a:t>on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80">
                <a:solidFill>
                  <a:srgbClr val="1B1B1B"/>
                </a:solidFill>
                <a:latin typeface="Trebuchet MS"/>
                <a:cs typeface="Trebuchet MS"/>
              </a:rPr>
              <a:t>the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30">
                <a:solidFill>
                  <a:srgbClr val="1B1B1B"/>
                </a:solidFill>
                <a:latin typeface="Trebuchet MS"/>
                <a:cs typeface="Trebuchet MS"/>
              </a:rPr>
              <a:t>efforts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0">
                <a:solidFill>
                  <a:srgbClr val="1B1B1B"/>
                </a:solidFill>
                <a:latin typeface="Trebuchet MS"/>
                <a:cs typeface="Trebuchet MS"/>
              </a:rPr>
              <a:t>of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35">
                <a:solidFill>
                  <a:srgbClr val="1B1B1B"/>
                </a:solidFill>
                <a:latin typeface="Trebuchet MS"/>
                <a:cs typeface="Trebuchet MS"/>
              </a:rPr>
              <a:t>these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0">
                <a:solidFill>
                  <a:srgbClr val="1B1B1B"/>
                </a:solidFill>
                <a:latin typeface="Trebuchet MS"/>
                <a:cs typeface="Trebuchet MS"/>
              </a:rPr>
              <a:t>urban </a:t>
            </a:r>
            <a:r>
              <a:rPr dirty="0" sz="2400" spc="150">
                <a:solidFill>
                  <a:srgbClr val="1B1B1B"/>
                </a:solidFill>
                <a:latin typeface="Trebuchet MS"/>
                <a:cs typeface="Trebuchet MS"/>
              </a:rPr>
              <a:t>farms</a:t>
            </a:r>
            <a:r>
              <a:rPr dirty="0" sz="2400" spc="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20">
                <a:solidFill>
                  <a:srgbClr val="1B1B1B"/>
                </a:solidFill>
                <a:latin typeface="Trebuchet MS"/>
                <a:cs typeface="Trebuchet MS"/>
              </a:rPr>
              <a:t>and</a:t>
            </a:r>
            <a:r>
              <a:rPr dirty="0" sz="2400" spc="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70">
                <a:solidFill>
                  <a:srgbClr val="1B1B1B"/>
                </a:solidFill>
                <a:latin typeface="Trebuchet MS"/>
                <a:cs typeface="Trebuchet MS"/>
              </a:rPr>
              <a:t>gardens</a:t>
            </a:r>
            <a:r>
              <a:rPr dirty="0" sz="2400" spc="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65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dirty="0" sz="2400" spc="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50">
                <a:solidFill>
                  <a:srgbClr val="1B1B1B"/>
                </a:solidFill>
                <a:latin typeface="Trebuchet MS"/>
                <a:cs typeface="Trebuchet MS"/>
              </a:rPr>
              <a:t>grow</a:t>
            </a:r>
            <a:r>
              <a:rPr dirty="0" sz="2400" spc="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1B1B1B"/>
                </a:solidFill>
                <a:latin typeface="Trebuchet MS"/>
                <a:cs typeface="Trebuchet MS"/>
              </a:rPr>
              <a:t>and/or</a:t>
            </a:r>
            <a:r>
              <a:rPr dirty="0" sz="2400" spc="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14">
                <a:solidFill>
                  <a:srgbClr val="1B1B1B"/>
                </a:solidFill>
                <a:latin typeface="Trebuchet MS"/>
                <a:cs typeface="Trebuchet MS"/>
              </a:rPr>
              <a:t>produce</a:t>
            </a:r>
            <a:r>
              <a:rPr dirty="0" sz="2400" spc="1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65">
                <a:solidFill>
                  <a:srgbClr val="1B1B1B"/>
                </a:solidFill>
                <a:latin typeface="Trebuchet MS"/>
                <a:cs typeface="Trebuchet MS"/>
              </a:rPr>
              <a:t>fresh, </a:t>
            </a:r>
            <a:r>
              <a:rPr dirty="0" sz="2400" spc="110">
                <a:solidFill>
                  <a:srgbClr val="1B1B1B"/>
                </a:solidFill>
                <a:latin typeface="Trebuchet MS"/>
                <a:cs typeface="Trebuchet MS"/>
              </a:rPr>
              <a:t>healthy</a:t>
            </a:r>
            <a:r>
              <a:rPr dirty="0" sz="2400" spc="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1B1B1B"/>
                </a:solidFill>
                <a:latin typeface="Trebuchet MS"/>
                <a:cs typeface="Trebuchet MS"/>
              </a:rPr>
              <a:t>food.</a:t>
            </a:r>
            <a:r>
              <a:rPr dirty="0" sz="2400" spc="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40">
                <a:solidFill>
                  <a:srgbClr val="1B1B1B"/>
                </a:solidFill>
                <a:latin typeface="Trebuchet MS"/>
                <a:cs typeface="Trebuchet MS"/>
              </a:rPr>
              <a:t>These</a:t>
            </a:r>
            <a:r>
              <a:rPr dirty="0" sz="2400" spc="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20">
                <a:solidFill>
                  <a:srgbClr val="1B1B1B"/>
                </a:solidFill>
                <a:latin typeface="Trebuchet MS"/>
                <a:cs typeface="Trebuchet MS"/>
              </a:rPr>
              <a:t>items</a:t>
            </a:r>
            <a:r>
              <a:rPr dirty="0" sz="2400" spc="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90">
                <a:solidFill>
                  <a:srgbClr val="1B1B1B"/>
                </a:solidFill>
                <a:latin typeface="Trebuchet MS"/>
                <a:cs typeface="Trebuchet MS"/>
              </a:rPr>
              <a:t>were</a:t>
            </a:r>
            <a:r>
              <a:rPr dirty="0" sz="2400" spc="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85">
                <a:solidFill>
                  <a:srgbClr val="1B1B1B"/>
                </a:solidFill>
                <a:latin typeface="Trebuchet MS"/>
                <a:cs typeface="Trebuchet MS"/>
              </a:rPr>
              <a:t>delivered</a:t>
            </a:r>
            <a:r>
              <a:rPr dirty="0" sz="2400" spc="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5">
                <a:solidFill>
                  <a:srgbClr val="1B1B1B"/>
                </a:solidFill>
                <a:latin typeface="Trebuchet MS"/>
                <a:cs typeface="Trebuchet MS"/>
              </a:rPr>
              <a:t>door-</a:t>
            </a:r>
            <a:r>
              <a:rPr dirty="0" sz="2400" spc="95">
                <a:solidFill>
                  <a:srgbClr val="1B1B1B"/>
                </a:solidFill>
                <a:latin typeface="Trebuchet MS"/>
                <a:cs typeface="Trebuchet MS"/>
              </a:rPr>
              <a:t>to-</a:t>
            </a:r>
            <a:r>
              <a:rPr dirty="0" sz="2400" spc="80">
                <a:solidFill>
                  <a:srgbClr val="1B1B1B"/>
                </a:solidFill>
                <a:latin typeface="Trebuchet MS"/>
                <a:cs typeface="Trebuchet MS"/>
              </a:rPr>
              <a:t>door- </a:t>
            </a:r>
            <a:r>
              <a:rPr dirty="0" sz="2400" spc="65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dirty="0" sz="24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30">
                <a:solidFill>
                  <a:srgbClr val="1B1B1B"/>
                </a:solidFill>
                <a:latin typeface="Trebuchet MS"/>
                <a:cs typeface="Trebuchet MS"/>
              </a:rPr>
              <a:t>ensure</a:t>
            </a:r>
            <a:r>
              <a:rPr dirty="0" sz="24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95">
                <a:solidFill>
                  <a:srgbClr val="1B1B1B"/>
                </a:solidFill>
                <a:latin typeface="Trebuchet MS"/>
                <a:cs typeface="Trebuchet MS"/>
              </a:rPr>
              <a:t>access</a:t>
            </a:r>
            <a:r>
              <a:rPr dirty="0" sz="24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85">
                <a:solidFill>
                  <a:srgbClr val="1B1B1B"/>
                </a:solidFill>
                <a:latin typeface="Trebuchet MS"/>
                <a:cs typeface="Trebuchet MS"/>
              </a:rPr>
              <a:t>for</a:t>
            </a:r>
            <a:r>
              <a:rPr dirty="0" sz="24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50">
                <a:solidFill>
                  <a:srgbClr val="1B1B1B"/>
                </a:solidFill>
                <a:latin typeface="Trebuchet MS"/>
                <a:cs typeface="Trebuchet MS"/>
              </a:rPr>
              <a:t>everyone.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8" y="247658"/>
            <a:ext cx="18288000" cy="10035540"/>
            <a:chOff x="88" y="247658"/>
            <a:chExt cx="18288000" cy="10035540"/>
          </a:xfrm>
        </p:grpSpPr>
        <p:sp>
          <p:nvSpPr>
            <p:cNvPr id="3" name="object 3" descr=""/>
            <p:cNvSpPr/>
            <p:nvPr/>
          </p:nvSpPr>
          <p:spPr>
            <a:xfrm>
              <a:off x="76" y="247661"/>
              <a:ext cx="18288000" cy="10035540"/>
            </a:xfrm>
            <a:custGeom>
              <a:avLst/>
              <a:gdLst/>
              <a:ahLst/>
              <a:cxnLst/>
              <a:rect l="l" t="t" r="r" b="b"/>
              <a:pathLst>
                <a:path w="18288000" h="10035540">
                  <a:moveTo>
                    <a:pt x="18287823" y="786168"/>
                  </a:moveTo>
                  <a:lnTo>
                    <a:pt x="16331451" y="786168"/>
                  </a:lnTo>
                  <a:lnTo>
                    <a:pt x="16040240" y="223558"/>
                  </a:lnTo>
                  <a:lnTo>
                    <a:pt x="16014002" y="179730"/>
                  </a:lnTo>
                  <a:lnTo>
                    <a:pt x="15982988" y="139979"/>
                  </a:lnTo>
                  <a:lnTo>
                    <a:pt x="15947670" y="104571"/>
                  </a:lnTo>
                  <a:lnTo>
                    <a:pt x="15908516" y="73825"/>
                  </a:lnTo>
                  <a:lnTo>
                    <a:pt x="15866021" y="48031"/>
                  </a:lnTo>
                  <a:lnTo>
                    <a:pt x="15820644" y="27444"/>
                  </a:lnTo>
                  <a:lnTo>
                    <a:pt x="15772880" y="12395"/>
                  </a:lnTo>
                  <a:lnTo>
                    <a:pt x="15723197" y="3149"/>
                  </a:lnTo>
                  <a:lnTo>
                    <a:pt x="15672067" y="0"/>
                  </a:lnTo>
                  <a:lnTo>
                    <a:pt x="12863043" y="0"/>
                  </a:lnTo>
                  <a:lnTo>
                    <a:pt x="12811913" y="3149"/>
                  </a:lnTo>
                  <a:lnTo>
                    <a:pt x="12762230" y="12395"/>
                  </a:lnTo>
                  <a:lnTo>
                    <a:pt x="12714453" y="27444"/>
                  </a:lnTo>
                  <a:lnTo>
                    <a:pt x="12669088" y="48031"/>
                  </a:lnTo>
                  <a:lnTo>
                    <a:pt x="12626581" y="73825"/>
                  </a:lnTo>
                  <a:lnTo>
                    <a:pt x="12587440" y="104571"/>
                  </a:lnTo>
                  <a:lnTo>
                    <a:pt x="12552121" y="139979"/>
                  </a:lnTo>
                  <a:lnTo>
                    <a:pt x="12521095" y="179730"/>
                  </a:lnTo>
                  <a:lnTo>
                    <a:pt x="12494870" y="223558"/>
                  </a:lnTo>
                  <a:lnTo>
                    <a:pt x="12203646" y="786168"/>
                  </a:lnTo>
                  <a:lnTo>
                    <a:pt x="0" y="786168"/>
                  </a:lnTo>
                  <a:lnTo>
                    <a:pt x="0" y="10034943"/>
                  </a:lnTo>
                  <a:lnTo>
                    <a:pt x="18287823" y="10034943"/>
                  </a:lnTo>
                  <a:lnTo>
                    <a:pt x="18287823" y="786168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6340698" y="247658"/>
              <a:ext cx="1947545" cy="800100"/>
            </a:xfrm>
            <a:custGeom>
              <a:avLst/>
              <a:gdLst/>
              <a:ahLst/>
              <a:cxnLst/>
              <a:rect l="l" t="t" r="r" b="b"/>
              <a:pathLst>
                <a:path w="1947544" h="800100">
                  <a:moveTo>
                    <a:pt x="1947303" y="800095"/>
                  </a:moveTo>
                  <a:lnTo>
                    <a:pt x="0" y="800095"/>
                  </a:lnTo>
                  <a:lnTo>
                    <a:pt x="298432" y="223557"/>
                  </a:lnTo>
                  <a:lnTo>
                    <a:pt x="324662" y="179729"/>
                  </a:lnTo>
                  <a:lnTo>
                    <a:pt x="355676" y="139971"/>
                  </a:lnTo>
                  <a:lnTo>
                    <a:pt x="390996" y="104574"/>
                  </a:lnTo>
                  <a:lnTo>
                    <a:pt x="430146" y="73828"/>
                  </a:lnTo>
                  <a:lnTo>
                    <a:pt x="472646" y="48023"/>
                  </a:lnTo>
                  <a:lnTo>
                    <a:pt x="518019" y="27447"/>
                  </a:lnTo>
                  <a:lnTo>
                    <a:pt x="565788" y="12392"/>
                  </a:lnTo>
                  <a:lnTo>
                    <a:pt x="615475" y="3146"/>
                  </a:lnTo>
                  <a:lnTo>
                    <a:pt x="666602" y="0"/>
                  </a:lnTo>
                  <a:lnTo>
                    <a:pt x="1947303" y="0"/>
                  </a:lnTo>
                  <a:lnTo>
                    <a:pt x="1947303" y="800095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724595" y="603397"/>
              <a:ext cx="590550" cy="92710"/>
            </a:xfrm>
            <a:custGeom>
              <a:avLst/>
              <a:gdLst/>
              <a:ahLst/>
              <a:cxnLst/>
              <a:rect l="l" t="t" r="r" b="b"/>
              <a:pathLst>
                <a:path w="590550" h="92709">
                  <a:moveTo>
                    <a:pt x="545147" y="92256"/>
                  </a:moveTo>
                  <a:lnTo>
                    <a:pt x="507375" y="71715"/>
                  </a:lnTo>
                  <a:lnTo>
                    <a:pt x="499744" y="46128"/>
                  </a:lnTo>
                  <a:lnTo>
                    <a:pt x="500623" y="37079"/>
                  </a:lnTo>
                  <a:lnTo>
                    <a:pt x="527767" y="3508"/>
                  </a:lnTo>
                  <a:lnTo>
                    <a:pt x="545147" y="0"/>
                  </a:lnTo>
                  <a:lnTo>
                    <a:pt x="554053" y="893"/>
                  </a:lnTo>
                  <a:lnTo>
                    <a:pt x="587096" y="28470"/>
                  </a:lnTo>
                  <a:lnTo>
                    <a:pt x="590549" y="46128"/>
                  </a:lnTo>
                  <a:lnTo>
                    <a:pt x="589670" y="55176"/>
                  </a:lnTo>
                  <a:lnTo>
                    <a:pt x="562527" y="88747"/>
                  </a:lnTo>
                  <a:lnTo>
                    <a:pt x="545147" y="92256"/>
                  </a:lnTo>
                  <a:close/>
                </a:path>
                <a:path w="590550" h="92709">
                  <a:moveTo>
                    <a:pt x="45402" y="92256"/>
                  </a:moveTo>
                  <a:lnTo>
                    <a:pt x="7630" y="71715"/>
                  </a:lnTo>
                  <a:lnTo>
                    <a:pt x="0" y="46128"/>
                  </a:lnTo>
                  <a:lnTo>
                    <a:pt x="878" y="37079"/>
                  </a:lnTo>
                  <a:lnTo>
                    <a:pt x="28022" y="3508"/>
                  </a:lnTo>
                  <a:lnTo>
                    <a:pt x="45402" y="0"/>
                  </a:lnTo>
                  <a:lnTo>
                    <a:pt x="54308" y="893"/>
                  </a:lnTo>
                  <a:lnTo>
                    <a:pt x="87351" y="28470"/>
                  </a:lnTo>
                  <a:lnTo>
                    <a:pt x="90805" y="46128"/>
                  </a:lnTo>
                  <a:lnTo>
                    <a:pt x="89926" y="55176"/>
                  </a:lnTo>
                  <a:lnTo>
                    <a:pt x="62782" y="88747"/>
                  </a:lnTo>
                  <a:lnTo>
                    <a:pt x="45402" y="92256"/>
                  </a:lnTo>
                  <a:close/>
                </a:path>
                <a:path w="590550" h="92709">
                  <a:moveTo>
                    <a:pt x="295274" y="92256"/>
                  </a:moveTo>
                  <a:lnTo>
                    <a:pt x="257503" y="71715"/>
                  </a:lnTo>
                  <a:lnTo>
                    <a:pt x="249872" y="46128"/>
                  </a:lnTo>
                  <a:lnTo>
                    <a:pt x="250751" y="37079"/>
                  </a:lnTo>
                  <a:lnTo>
                    <a:pt x="277895" y="3508"/>
                  </a:lnTo>
                  <a:lnTo>
                    <a:pt x="295274" y="0"/>
                  </a:lnTo>
                  <a:lnTo>
                    <a:pt x="304182" y="893"/>
                  </a:lnTo>
                  <a:lnTo>
                    <a:pt x="337230" y="28470"/>
                  </a:lnTo>
                  <a:lnTo>
                    <a:pt x="340677" y="46128"/>
                  </a:lnTo>
                  <a:lnTo>
                    <a:pt x="339799" y="55176"/>
                  </a:lnTo>
                  <a:lnTo>
                    <a:pt x="312661" y="88747"/>
                  </a:lnTo>
                  <a:lnTo>
                    <a:pt x="295274" y="92256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65143" y="2755607"/>
              <a:ext cx="6094095" cy="6219825"/>
            </a:xfrm>
            <a:custGeom>
              <a:avLst/>
              <a:gdLst/>
              <a:ahLst/>
              <a:cxnLst/>
              <a:rect l="l" t="t" r="r" b="b"/>
              <a:pathLst>
                <a:path w="6094095" h="6219825">
                  <a:moveTo>
                    <a:pt x="6093759" y="5603182"/>
                  </a:moveTo>
                  <a:lnTo>
                    <a:pt x="632521" y="6219680"/>
                  </a:lnTo>
                  <a:lnTo>
                    <a:pt x="0" y="616497"/>
                  </a:lnTo>
                  <a:lnTo>
                    <a:pt x="5461237" y="0"/>
                  </a:lnTo>
                  <a:lnTo>
                    <a:pt x="6093759" y="5603182"/>
                  </a:lnTo>
                  <a:close/>
                </a:path>
              </a:pathLst>
            </a:custGeom>
            <a:solidFill>
              <a:srgbClr val="FFAF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9108" y="2918143"/>
              <a:ext cx="5598537" cy="5495993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612692" y="2813841"/>
              <a:ext cx="391795" cy="1262380"/>
            </a:xfrm>
            <a:custGeom>
              <a:avLst/>
              <a:gdLst/>
              <a:ahLst/>
              <a:cxnLst/>
              <a:rect l="l" t="t" r="r" b="b"/>
              <a:pathLst>
                <a:path w="391795" h="1262379">
                  <a:moveTo>
                    <a:pt x="224024" y="1262380"/>
                  </a:moveTo>
                  <a:lnTo>
                    <a:pt x="180422" y="1261198"/>
                  </a:lnTo>
                  <a:lnTo>
                    <a:pt x="136984" y="1243039"/>
                  </a:lnTo>
                  <a:lnTo>
                    <a:pt x="97936" y="1208558"/>
                  </a:lnTo>
                  <a:lnTo>
                    <a:pt x="70269" y="1165888"/>
                  </a:lnTo>
                  <a:lnTo>
                    <a:pt x="51389" y="1117757"/>
                  </a:lnTo>
                  <a:lnTo>
                    <a:pt x="38701" y="1066894"/>
                  </a:lnTo>
                  <a:lnTo>
                    <a:pt x="29611" y="1016026"/>
                  </a:lnTo>
                  <a:lnTo>
                    <a:pt x="21925" y="964032"/>
                  </a:lnTo>
                  <a:lnTo>
                    <a:pt x="15548" y="911901"/>
                  </a:lnTo>
                  <a:lnTo>
                    <a:pt x="10395" y="859651"/>
                  </a:lnTo>
                  <a:lnTo>
                    <a:pt x="6380" y="807300"/>
                  </a:lnTo>
                  <a:lnTo>
                    <a:pt x="3418" y="754864"/>
                  </a:lnTo>
                  <a:lnTo>
                    <a:pt x="1424" y="702361"/>
                  </a:lnTo>
                  <a:lnTo>
                    <a:pt x="313" y="649809"/>
                  </a:lnTo>
                  <a:lnTo>
                    <a:pt x="0" y="597224"/>
                  </a:lnTo>
                  <a:lnTo>
                    <a:pt x="398" y="544624"/>
                  </a:lnTo>
                  <a:lnTo>
                    <a:pt x="1423" y="492027"/>
                  </a:lnTo>
                  <a:lnTo>
                    <a:pt x="2990" y="439449"/>
                  </a:lnTo>
                  <a:lnTo>
                    <a:pt x="5013" y="386908"/>
                  </a:lnTo>
                  <a:lnTo>
                    <a:pt x="7271" y="334958"/>
                  </a:lnTo>
                  <a:lnTo>
                    <a:pt x="10408" y="283036"/>
                  </a:lnTo>
                  <a:lnTo>
                    <a:pt x="15677" y="231349"/>
                  </a:lnTo>
                  <a:lnTo>
                    <a:pt x="24330" y="180104"/>
                  </a:lnTo>
                  <a:lnTo>
                    <a:pt x="34521" y="139635"/>
                  </a:lnTo>
                  <a:lnTo>
                    <a:pt x="49215" y="100005"/>
                  </a:lnTo>
                  <a:lnTo>
                    <a:pt x="69803" y="63607"/>
                  </a:lnTo>
                  <a:lnTo>
                    <a:pt x="97677" y="32837"/>
                  </a:lnTo>
                  <a:lnTo>
                    <a:pt x="130382" y="12037"/>
                  </a:lnTo>
                  <a:lnTo>
                    <a:pt x="204382" y="0"/>
                  </a:lnTo>
                  <a:lnTo>
                    <a:pt x="242077" y="7060"/>
                  </a:lnTo>
                  <a:lnTo>
                    <a:pt x="277837" y="21706"/>
                  </a:lnTo>
                  <a:lnTo>
                    <a:pt x="309863" y="43084"/>
                  </a:lnTo>
                  <a:lnTo>
                    <a:pt x="355511" y="102635"/>
                  </a:lnTo>
                  <a:lnTo>
                    <a:pt x="365535" y="139105"/>
                  </a:lnTo>
                  <a:lnTo>
                    <a:pt x="364627" y="178903"/>
                  </a:lnTo>
                  <a:lnTo>
                    <a:pt x="363693" y="181409"/>
                  </a:lnTo>
                  <a:lnTo>
                    <a:pt x="360232" y="180985"/>
                  </a:lnTo>
                  <a:lnTo>
                    <a:pt x="359204" y="179017"/>
                  </a:lnTo>
                  <a:lnTo>
                    <a:pt x="340386" y="135353"/>
                  </a:lnTo>
                  <a:lnTo>
                    <a:pt x="315130" y="96264"/>
                  </a:lnTo>
                  <a:lnTo>
                    <a:pt x="282998" y="64531"/>
                  </a:lnTo>
                  <a:lnTo>
                    <a:pt x="243551" y="42929"/>
                  </a:lnTo>
                  <a:lnTo>
                    <a:pt x="196350" y="34240"/>
                  </a:lnTo>
                  <a:lnTo>
                    <a:pt x="156744" y="39962"/>
                  </a:lnTo>
                  <a:lnTo>
                    <a:pt x="98605" y="86025"/>
                  </a:lnTo>
                  <a:lnTo>
                    <a:pt x="79318" y="121254"/>
                  </a:lnTo>
                  <a:lnTo>
                    <a:pt x="66350" y="157592"/>
                  </a:lnTo>
                  <a:lnTo>
                    <a:pt x="57205" y="195388"/>
                  </a:lnTo>
                  <a:lnTo>
                    <a:pt x="51035" y="233961"/>
                  </a:lnTo>
                  <a:lnTo>
                    <a:pt x="46995" y="272629"/>
                  </a:lnTo>
                  <a:lnTo>
                    <a:pt x="43546" y="319062"/>
                  </a:lnTo>
                  <a:lnTo>
                    <a:pt x="41118" y="365641"/>
                  </a:lnTo>
                  <a:lnTo>
                    <a:pt x="39426" y="412300"/>
                  </a:lnTo>
                  <a:lnTo>
                    <a:pt x="38184" y="458972"/>
                  </a:lnTo>
                  <a:lnTo>
                    <a:pt x="37106" y="505594"/>
                  </a:lnTo>
                  <a:lnTo>
                    <a:pt x="36337" y="554768"/>
                  </a:lnTo>
                  <a:lnTo>
                    <a:pt x="36064" y="604024"/>
                  </a:lnTo>
                  <a:lnTo>
                    <a:pt x="36387" y="653327"/>
                  </a:lnTo>
                  <a:lnTo>
                    <a:pt x="37409" y="702645"/>
                  </a:lnTo>
                  <a:lnTo>
                    <a:pt x="39230" y="751943"/>
                  </a:lnTo>
                  <a:lnTo>
                    <a:pt x="41953" y="801189"/>
                  </a:lnTo>
                  <a:lnTo>
                    <a:pt x="45680" y="850349"/>
                  </a:lnTo>
                  <a:lnTo>
                    <a:pt x="50511" y="899390"/>
                  </a:lnTo>
                  <a:lnTo>
                    <a:pt x="56548" y="948277"/>
                  </a:lnTo>
                  <a:lnTo>
                    <a:pt x="63893" y="996977"/>
                  </a:lnTo>
                  <a:lnTo>
                    <a:pt x="72648" y="1045457"/>
                  </a:lnTo>
                  <a:lnTo>
                    <a:pt x="82942" y="1088684"/>
                  </a:lnTo>
                  <a:lnTo>
                    <a:pt x="98892" y="1132962"/>
                  </a:lnTo>
                  <a:lnTo>
                    <a:pt x="122002" y="1173221"/>
                  </a:lnTo>
                  <a:lnTo>
                    <a:pt x="153775" y="1204393"/>
                  </a:lnTo>
                  <a:lnTo>
                    <a:pt x="195714" y="1221410"/>
                  </a:lnTo>
                  <a:lnTo>
                    <a:pt x="242457" y="1218078"/>
                  </a:lnTo>
                  <a:lnTo>
                    <a:pt x="279625" y="1194059"/>
                  </a:lnTo>
                  <a:lnTo>
                    <a:pt x="307698" y="1156386"/>
                  </a:lnTo>
                  <a:lnTo>
                    <a:pt x="327157" y="1112090"/>
                  </a:lnTo>
                  <a:lnTo>
                    <a:pt x="338480" y="1068205"/>
                  </a:lnTo>
                  <a:lnTo>
                    <a:pt x="345806" y="1019488"/>
                  </a:lnTo>
                  <a:lnTo>
                    <a:pt x="350880" y="970574"/>
                  </a:lnTo>
                  <a:lnTo>
                    <a:pt x="353925" y="921511"/>
                  </a:lnTo>
                  <a:lnTo>
                    <a:pt x="355166" y="872343"/>
                  </a:lnTo>
                  <a:lnTo>
                    <a:pt x="354824" y="823120"/>
                  </a:lnTo>
                  <a:lnTo>
                    <a:pt x="353123" y="773887"/>
                  </a:lnTo>
                  <a:lnTo>
                    <a:pt x="350287" y="724692"/>
                  </a:lnTo>
                  <a:lnTo>
                    <a:pt x="346539" y="675580"/>
                  </a:lnTo>
                  <a:lnTo>
                    <a:pt x="342103" y="626600"/>
                  </a:lnTo>
                  <a:lnTo>
                    <a:pt x="337201" y="577798"/>
                  </a:lnTo>
                  <a:lnTo>
                    <a:pt x="332056" y="529221"/>
                  </a:lnTo>
                  <a:lnTo>
                    <a:pt x="336160" y="516957"/>
                  </a:lnTo>
                  <a:lnTo>
                    <a:pt x="347339" y="511305"/>
                  </a:lnTo>
                  <a:lnTo>
                    <a:pt x="359601" y="513184"/>
                  </a:lnTo>
                  <a:lnTo>
                    <a:pt x="366955" y="523512"/>
                  </a:lnTo>
                  <a:lnTo>
                    <a:pt x="375588" y="573514"/>
                  </a:lnTo>
                  <a:lnTo>
                    <a:pt x="382179" y="624063"/>
                  </a:lnTo>
                  <a:lnTo>
                    <a:pt x="386906" y="674991"/>
                  </a:lnTo>
                  <a:lnTo>
                    <a:pt x="389946" y="726129"/>
                  </a:lnTo>
                  <a:lnTo>
                    <a:pt x="391477" y="777307"/>
                  </a:lnTo>
                  <a:lnTo>
                    <a:pt x="391677" y="828357"/>
                  </a:lnTo>
                  <a:lnTo>
                    <a:pt x="390723" y="879109"/>
                  </a:lnTo>
                  <a:lnTo>
                    <a:pt x="389076" y="921285"/>
                  </a:lnTo>
                  <a:lnTo>
                    <a:pt x="386642" y="963432"/>
                  </a:lnTo>
                  <a:lnTo>
                    <a:pt x="383190" y="1005507"/>
                  </a:lnTo>
                  <a:lnTo>
                    <a:pt x="378487" y="1047468"/>
                  </a:lnTo>
                  <a:lnTo>
                    <a:pt x="363818" y="1120825"/>
                  </a:lnTo>
                  <a:lnTo>
                    <a:pt x="333116" y="1188178"/>
                  </a:lnTo>
                  <a:lnTo>
                    <a:pt x="302640" y="1223459"/>
                  </a:lnTo>
                  <a:lnTo>
                    <a:pt x="265520" y="1248996"/>
                  </a:lnTo>
                  <a:lnTo>
                    <a:pt x="224024" y="1262380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452585" y="2432411"/>
            <a:ext cx="6615430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340" b="0">
                <a:latin typeface="Trebuchet MS"/>
                <a:cs typeface="Trebuchet MS"/>
              </a:rPr>
              <a:t>Success</a:t>
            </a:r>
            <a:r>
              <a:rPr dirty="0" sz="5600" spc="280" b="0">
                <a:latin typeface="Trebuchet MS"/>
                <a:cs typeface="Trebuchet MS"/>
              </a:rPr>
              <a:t> </a:t>
            </a:r>
            <a:r>
              <a:rPr dirty="0" sz="5600" spc="315" b="0">
                <a:latin typeface="Trebuchet MS"/>
                <a:cs typeface="Trebuchet MS"/>
              </a:rPr>
              <a:t>Over</a:t>
            </a:r>
            <a:r>
              <a:rPr dirty="0" sz="5600" spc="280" b="0">
                <a:latin typeface="Trebuchet MS"/>
                <a:cs typeface="Trebuchet MS"/>
              </a:rPr>
              <a:t> </a:t>
            </a:r>
            <a:r>
              <a:rPr dirty="0" sz="5600" spc="195" b="0">
                <a:latin typeface="Trebuchet MS"/>
                <a:cs typeface="Trebuchet MS"/>
              </a:rPr>
              <a:t>Time</a:t>
            </a:r>
            <a:endParaRPr sz="56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753055" y="4184386"/>
            <a:ext cx="8491220" cy="33420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454659">
              <a:lnSpc>
                <a:spcPct val="100000"/>
              </a:lnSpc>
              <a:spcBef>
                <a:spcPts val="100"/>
              </a:spcBef>
            </a:pPr>
            <a:r>
              <a:rPr dirty="0" sz="2400" spc="215" b="1">
                <a:solidFill>
                  <a:srgbClr val="1B1B1B"/>
                </a:solidFill>
                <a:latin typeface="Trebuchet MS"/>
                <a:cs typeface="Trebuchet MS"/>
              </a:rPr>
              <a:t>FUNDING</a:t>
            </a:r>
            <a:endParaRPr sz="2400">
              <a:latin typeface="Trebuchet MS"/>
              <a:cs typeface="Trebuchet MS"/>
            </a:endParaRPr>
          </a:p>
          <a:p>
            <a:pPr algn="ctr" marL="12700" marR="5080" indent="-635">
              <a:lnSpc>
                <a:spcPct val="106800"/>
              </a:lnSpc>
              <a:spcBef>
                <a:spcPts val="1705"/>
              </a:spcBef>
            </a:pPr>
            <a:r>
              <a:rPr dirty="0" sz="2400" spc="90">
                <a:solidFill>
                  <a:srgbClr val="1B1B1B"/>
                </a:solidFill>
                <a:latin typeface="Trebuchet MS"/>
                <a:cs typeface="Trebuchet MS"/>
              </a:rPr>
              <a:t>The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50">
                <a:solidFill>
                  <a:srgbClr val="1B1B1B"/>
                </a:solidFill>
                <a:latin typeface="Trebuchet MS"/>
                <a:cs typeface="Trebuchet MS"/>
              </a:rPr>
              <a:t>Homewood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35">
                <a:solidFill>
                  <a:srgbClr val="1B1B1B"/>
                </a:solidFill>
                <a:latin typeface="Trebuchet MS"/>
                <a:cs typeface="Trebuchet MS"/>
              </a:rPr>
              <a:t>Food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225">
                <a:solidFill>
                  <a:srgbClr val="1B1B1B"/>
                </a:solidFill>
                <a:latin typeface="Trebuchet MS"/>
                <a:cs typeface="Trebuchet MS"/>
              </a:rPr>
              <a:t>Access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55">
                <a:solidFill>
                  <a:srgbClr val="1B1B1B"/>
                </a:solidFill>
                <a:latin typeface="Trebuchet MS"/>
                <a:cs typeface="Trebuchet MS"/>
              </a:rPr>
              <a:t>Working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14">
                <a:solidFill>
                  <a:srgbClr val="1B1B1B"/>
                </a:solidFill>
                <a:latin typeface="Trebuchet MS"/>
                <a:cs typeface="Trebuchet MS"/>
              </a:rPr>
              <a:t>Group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55">
                <a:solidFill>
                  <a:srgbClr val="1B1B1B"/>
                </a:solidFill>
                <a:latin typeface="Trebuchet MS"/>
                <a:cs typeface="Trebuchet MS"/>
              </a:rPr>
              <a:t>has </a:t>
            </a:r>
            <a:r>
              <a:rPr dirty="0" sz="2400" spc="165">
                <a:solidFill>
                  <a:srgbClr val="1B1B1B"/>
                </a:solidFill>
                <a:latin typeface="Trebuchet MS"/>
                <a:cs typeface="Trebuchet MS"/>
              </a:rPr>
              <a:t>successfully</a:t>
            </a:r>
            <a:r>
              <a:rPr dirty="0" sz="240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5">
                <a:solidFill>
                  <a:srgbClr val="1B1B1B"/>
                </a:solidFill>
                <a:latin typeface="Trebuchet MS"/>
                <a:cs typeface="Trebuchet MS"/>
              </a:rPr>
              <a:t>obtained</a:t>
            </a:r>
            <a:r>
              <a:rPr dirty="0" sz="240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215">
                <a:solidFill>
                  <a:srgbClr val="1B1B1B"/>
                </a:solidFill>
                <a:latin typeface="Trebuchet MS"/>
                <a:cs typeface="Trebuchet MS"/>
              </a:rPr>
              <a:t>$80,000</a:t>
            </a:r>
            <a:r>
              <a:rPr dirty="0" sz="2400">
                <a:solidFill>
                  <a:srgbClr val="1B1B1B"/>
                </a:solidFill>
                <a:latin typeface="Trebuchet MS"/>
                <a:cs typeface="Trebuchet MS"/>
              </a:rPr>
              <a:t> in </a:t>
            </a:r>
            <a:r>
              <a:rPr dirty="0" sz="2400" spc="140">
                <a:solidFill>
                  <a:srgbClr val="1B1B1B"/>
                </a:solidFill>
                <a:latin typeface="Trebuchet MS"/>
                <a:cs typeface="Trebuchet MS"/>
              </a:rPr>
              <a:t>funding</a:t>
            </a:r>
            <a:r>
              <a:rPr dirty="0" sz="240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0">
                <a:solidFill>
                  <a:srgbClr val="1B1B1B"/>
                </a:solidFill>
                <a:latin typeface="Trebuchet MS"/>
                <a:cs typeface="Trebuchet MS"/>
              </a:rPr>
              <a:t>from</a:t>
            </a:r>
            <a:r>
              <a:rPr dirty="0" sz="240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245">
                <a:solidFill>
                  <a:srgbClr val="1B1B1B"/>
                </a:solidFill>
                <a:latin typeface="Trebuchet MS"/>
                <a:cs typeface="Trebuchet MS"/>
              </a:rPr>
              <a:t>PA </a:t>
            </a:r>
            <a:r>
              <a:rPr dirty="0" sz="2400" spc="120">
                <a:solidFill>
                  <a:srgbClr val="1B1B1B"/>
                </a:solidFill>
                <a:latin typeface="Trebuchet MS"/>
                <a:cs typeface="Trebuchet MS"/>
              </a:rPr>
              <a:t>Department</a:t>
            </a:r>
            <a:r>
              <a:rPr dirty="0" sz="24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0">
                <a:solidFill>
                  <a:srgbClr val="1B1B1B"/>
                </a:solidFill>
                <a:latin typeface="Trebuchet MS"/>
                <a:cs typeface="Trebuchet MS"/>
              </a:rPr>
              <a:t>of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30">
                <a:solidFill>
                  <a:srgbClr val="1B1B1B"/>
                </a:solidFill>
                <a:latin typeface="Trebuchet MS"/>
                <a:cs typeface="Trebuchet MS"/>
              </a:rPr>
              <a:t>Agriculture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25">
                <a:solidFill>
                  <a:srgbClr val="1B1B1B"/>
                </a:solidFill>
                <a:latin typeface="Trebuchet MS"/>
                <a:cs typeface="Trebuchet MS"/>
              </a:rPr>
              <a:t>Urban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30">
                <a:solidFill>
                  <a:srgbClr val="1B1B1B"/>
                </a:solidFill>
                <a:latin typeface="Trebuchet MS"/>
                <a:cs typeface="Trebuchet MS"/>
              </a:rPr>
              <a:t>Farm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5">
                <a:solidFill>
                  <a:srgbClr val="1B1B1B"/>
                </a:solidFill>
                <a:latin typeface="Trebuchet MS"/>
                <a:cs typeface="Trebuchet MS"/>
              </a:rPr>
              <a:t>Infrastructure grants.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90">
                <a:solidFill>
                  <a:srgbClr val="1B1B1B"/>
                </a:solidFill>
                <a:latin typeface="Trebuchet MS"/>
                <a:cs typeface="Trebuchet MS"/>
              </a:rPr>
              <a:t>The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5">
                <a:solidFill>
                  <a:srgbClr val="1B1B1B"/>
                </a:solidFill>
                <a:latin typeface="Trebuchet MS"/>
                <a:cs typeface="Trebuchet MS"/>
              </a:rPr>
              <a:t>Hill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14">
                <a:solidFill>
                  <a:srgbClr val="1B1B1B"/>
                </a:solidFill>
                <a:latin typeface="Trebuchet MS"/>
                <a:cs typeface="Trebuchet MS"/>
              </a:rPr>
              <a:t>District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35">
                <a:solidFill>
                  <a:srgbClr val="1B1B1B"/>
                </a:solidFill>
                <a:latin typeface="Trebuchet MS"/>
                <a:cs typeface="Trebuchet MS"/>
              </a:rPr>
              <a:t>Food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225">
                <a:solidFill>
                  <a:srgbClr val="1B1B1B"/>
                </a:solidFill>
                <a:latin typeface="Trebuchet MS"/>
                <a:cs typeface="Trebuchet MS"/>
              </a:rPr>
              <a:t>Access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55">
                <a:solidFill>
                  <a:srgbClr val="1B1B1B"/>
                </a:solidFill>
                <a:latin typeface="Trebuchet MS"/>
                <a:cs typeface="Trebuchet MS"/>
              </a:rPr>
              <a:t>Working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14">
                <a:solidFill>
                  <a:srgbClr val="1B1B1B"/>
                </a:solidFill>
                <a:latin typeface="Trebuchet MS"/>
                <a:cs typeface="Trebuchet MS"/>
              </a:rPr>
              <a:t>Group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95">
                <a:solidFill>
                  <a:srgbClr val="1B1B1B"/>
                </a:solidFill>
                <a:latin typeface="Trebuchet MS"/>
                <a:cs typeface="Trebuchet MS"/>
              </a:rPr>
              <a:t>and </a:t>
            </a:r>
            <a:r>
              <a:rPr dirty="0" sz="2400" spc="150">
                <a:solidFill>
                  <a:srgbClr val="1B1B1B"/>
                </a:solidFill>
                <a:latin typeface="Trebuchet MS"/>
                <a:cs typeface="Trebuchet MS"/>
              </a:rPr>
              <a:t>Homewood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35">
                <a:solidFill>
                  <a:srgbClr val="1B1B1B"/>
                </a:solidFill>
                <a:latin typeface="Trebuchet MS"/>
                <a:cs typeface="Trebuchet MS"/>
              </a:rPr>
              <a:t>Food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225">
                <a:solidFill>
                  <a:srgbClr val="1B1B1B"/>
                </a:solidFill>
                <a:latin typeface="Trebuchet MS"/>
                <a:cs typeface="Trebuchet MS"/>
              </a:rPr>
              <a:t>Access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55">
                <a:solidFill>
                  <a:srgbClr val="1B1B1B"/>
                </a:solidFill>
                <a:latin typeface="Trebuchet MS"/>
                <a:cs typeface="Trebuchet MS"/>
              </a:rPr>
              <a:t>Working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14">
                <a:solidFill>
                  <a:srgbClr val="1B1B1B"/>
                </a:solidFill>
                <a:latin typeface="Trebuchet MS"/>
                <a:cs typeface="Trebuchet MS"/>
              </a:rPr>
              <a:t>Group</a:t>
            </a:r>
            <a:r>
              <a:rPr dirty="0" sz="2400" spc="-1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5">
                <a:solidFill>
                  <a:srgbClr val="1B1B1B"/>
                </a:solidFill>
                <a:latin typeface="Trebuchet MS"/>
                <a:cs typeface="Trebuchet MS"/>
              </a:rPr>
              <a:t>have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25">
                <a:solidFill>
                  <a:srgbClr val="1B1B1B"/>
                </a:solidFill>
                <a:latin typeface="Trebuchet MS"/>
                <a:cs typeface="Trebuchet MS"/>
              </a:rPr>
              <a:t>secured </a:t>
            </a:r>
            <a:r>
              <a:rPr dirty="0" sz="2400" spc="140">
                <a:solidFill>
                  <a:srgbClr val="1B1B1B"/>
                </a:solidFill>
                <a:latin typeface="Trebuchet MS"/>
                <a:cs typeface="Trebuchet MS"/>
              </a:rPr>
              <a:t>funding</a:t>
            </a:r>
            <a:r>
              <a:rPr dirty="0" sz="2400" spc="-25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0">
                <a:solidFill>
                  <a:srgbClr val="1B1B1B"/>
                </a:solidFill>
                <a:latin typeface="Trebuchet MS"/>
                <a:cs typeface="Trebuchet MS"/>
              </a:rPr>
              <a:t>from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90">
                <a:solidFill>
                  <a:srgbClr val="1B1B1B"/>
                </a:solidFill>
                <a:latin typeface="Trebuchet MS"/>
                <a:cs typeface="Trebuchet MS"/>
              </a:rPr>
              <a:t>The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14">
                <a:solidFill>
                  <a:srgbClr val="1B1B1B"/>
                </a:solidFill>
                <a:latin typeface="Trebuchet MS"/>
                <a:cs typeface="Trebuchet MS"/>
              </a:rPr>
              <a:t>Heinz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55">
                <a:solidFill>
                  <a:srgbClr val="1B1B1B"/>
                </a:solidFill>
                <a:latin typeface="Trebuchet MS"/>
                <a:cs typeface="Trebuchet MS"/>
              </a:rPr>
              <a:t>Endowments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85">
                <a:solidFill>
                  <a:srgbClr val="1B1B1B"/>
                </a:solidFill>
                <a:latin typeface="Trebuchet MS"/>
                <a:cs typeface="Trebuchet MS"/>
              </a:rPr>
              <a:t>for</a:t>
            </a:r>
            <a:r>
              <a:rPr dirty="0" sz="2400" spc="-2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0">
                <a:solidFill>
                  <a:srgbClr val="1B1B1B"/>
                </a:solidFill>
                <a:latin typeface="Trebuchet MS"/>
                <a:cs typeface="Trebuchet MS"/>
              </a:rPr>
              <a:t>infrastructure </a:t>
            </a:r>
            <a:r>
              <a:rPr dirty="0" sz="2400" spc="70">
                <a:solidFill>
                  <a:srgbClr val="1B1B1B"/>
                </a:solidFill>
                <a:latin typeface="Trebuchet MS"/>
                <a:cs typeface="Trebuchet MS"/>
              </a:rPr>
              <a:t>needs.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8" y="247655"/>
            <a:ext cx="18288000" cy="10039350"/>
            <a:chOff x="88" y="247655"/>
            <a:chExt cx="18288000" cy="10039350"/>
          </a:xfrm>
        </p:grpSpPr>
        <p:sp>
          <p:nvSpPr>
            <p:cNvPr id="3" name="object 3" descr=""/>
            <p:cNvSpPr/>
            <p:nvPr/>
          </p:nvSpPr>
          <p:spPr>
            <a:xfrm>
              <a:off x="88" y="1050584"/>
              <a:ext cx="18288000" cy="9236710"/>
            </a:xfrm>
            <a:custGeom>
              <a:avLst/>
              <a:gdLst/>
              <a:ahLst/>
              <a:cxnLst/>
              <a:rect l="l" t="t" r="r" b="b"/>
              <a:pathLst>
                <a:path w="18288000" h="9236710">
                  <a:moveTo>
                    <a:pt x="0" y="0"/>
                  </a:moveTo>
                  <a:lnTo>
                    <a:pt x="18287820" y="0"/>
                  </a:lnTo>
                  <a:lnTo>
                    <a:pt x="18287820" y="9236414"/>
                  </a:lnTo>
                  <a:lnTo>
                    <a:pt x="0" y="92364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57647" y="10175372"/>
              <a:ext cx="106091" cy="10575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15337" y="10175372"/>
              <a:ext cx="106091" cy="10575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15337" y="9914042"/>
              <a:ext cx="106091" cy="10575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73028" y="10175372"/>
              <a:ext cx="106091" cy="10575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73028" y="9914042"/>
              <a:ext cx="106091" cy="10575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73028" y="9652990"/>
              <a:ext cx="106091" cy="10575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30718" y="10175372"/>
              <a:ext cx="106091" cy="10575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30718" y="9914042"/>
              <a:ext cx="106091" cy="10575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30718" y="9652990"/>
              <a:ext cx="106091" cy="10575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30718" y="9391660"/>
              <a:ext cx="106091" cy="10575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88408" y="10175372"/>
              <a:ext cx="106091" cy="10575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88408" y="9914042"/>
              <a:ext cx="106091" cy="10575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88408" y="9652990"/>
              <a:ext cx="106091" cy="10575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88408" y="9391660"/>
              <a:ext cx="106091" cy="10575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88408" y="9130331"/>
              <a:ext cx="106091" cy="10575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45820" y="10175372"/>
              <a:ext cx="106091" cy="10575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5820" y="9914042"/>
              <a:ext cx="106091" cy="10575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5820" y="9652990"/>
              <a:ext cx="106091" cy="10575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5820" y="9391660"/>
              <a:ext cx="106091" cy="105756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5820" y="9130331"/>
              <a:ext cx="106091" cy="10575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5820" y="8869278"/>
              <a:ext cx="106091" cy="105756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03510" y="10175372"/>
              <a:ext cx="106091" cy="10575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03510" y="9914042"/>
              <a:ext cx="106091" cy="105756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03510" y="9652990"/>
              <a:ext cx="106091" cy="105756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03510" y="9391660"/>
              <a:ext cx="106091" cy="105756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03510" y="9130331"/>
              <a:ext cx="106091" cy="105756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03510" y="8607948"/>
              <a:ext cx="106091" cy="105757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03510" y="8869278"/>
              <a:ext cx="106091" cy="105756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61201" y="10175372"/>
              <a:ext cx="106091" cy="10575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61201" y="9914042"/>
              <a:ext cx="106091" cy="10575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61201" y="9652990"/>
              <a:ext cx="106091" cy="105756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61201" y="9391660"/>
              <a:ext cx="106091" cy="105756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61201" y="9130331"/>
              <a:ext cx="106091" cy="105756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61201" y="8869278"/>
              <a:ext cx="106091" cy="105756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61201" y="8607948"/>
              <a:ext cx="106091" cy="10575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61201" y="8346618"/>
              <a:ext cx="106091" cy="105756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18891" y="10175372"/>
              <a:ext cx="106091" cy="105757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18891" y="9914042"/>
              <a:ext cx="106091" cy="105756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18891" y="9652990"/>
              <a:ext cx="106091" cy="105756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18891" y="9391660"/>
              <a:ext cx="106091" cy="105756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18891" y="9130331"/>
              <a:ext cx="106091" cy="105756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18891" y="8869278"/>
              <a:ext cx="106091" cy="105756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18891" y="8607948"/>
              <a:ext cx="106091" cy="105757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18891" y="8346618"/>
              <a:ext cx="106091" cy="105756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18891" y="8085566"/>
              <a:ext cx="106091" cy="105756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76582" y="10175372"/>
              <a:ext cx="106091" cy="10575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76582" y="9914042"/>
              <a:ext cx="106091" cy="105756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76582" y="9652990"/>
              <a:ext cx="106091" cy="105756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76582" y="9391660"/>
              <a:ext cx="106091" cy="105756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76582" y="9130331"/>
              <a:ext cx="106091" cy="105756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76582" y="8869278"/>
              <a:ext cx="106091" cy="105756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76582" y="8607948"/>
              <a:ext cx="106091" cy="105757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76582" y="8346618"/>
              <a:ext cx="106091" cy="105756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76582" y="8085566"/>
              <a:ext cx="106091" cy="105756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76582" y="7829590"/>
              <a:ext cx="106091" cy="100402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12196469" y="247655"/>
              <a:ext cx="4142740" cy="800735"/>
            </a:xfrm>
            <a:custGeom>
              <a:avLst/>
              <a:gdLst/>
              <a:ahLst/>
              <a:cxnLst/>
              <a:rect l="l" t="t" r="r" b="b"/>
              <a:pathLst>
                <a:path w="4142740" h="800735">
                  <a:moveTo>
                    <a:pt x="4142329" y="800193"/>
                  </a:moveTo>
                  <a:lnTo>
                    <a:pt x="0" y="800193"/>
                  </a:lnTo>
                  <a:lnTo>
                    <a:pt x="298482" y="223557"/>
                  </a:lnTo>
                  <a:lnTo>
                    <a:pt x="324713" y="179729"/>
                  </a:lnTo>
                  <a:lnTo>
                    <a:pt x="355727" y="139971"/>
                  </a:lnTo>
                  <a:lnTo>
                    <a:pt x="391047" y="104574"/>
                  </a:lnTo>
                  <a:lnTo>
                    <a:pt x="430197" y="73828"/>
                  </a:lnTo>
                  <a:lnTo>
                    <a:pt x="472697" y="48023"/>
                  </a:lnTo>
                  <a:lnTo>
                    <a:pt x="518070" y="27447"/>
                  </a:lnTo>
                  <a:lnTo>
                    <a:pt x="565839" y="12392"/>
                  </a:lnTo>
                  <a:lnTo>
                    <a:pt x="615526" y="3146"/>
                  </a:lnTo>
                  <a:lnTo>
                    <a:pt x="666653" y="0"/>
                  </a:lnTo>
                  <a:lnTo>
                    <a:pt x="3475676" y="0"/>
                  </a:lnTo>
                  <a:lnTo>
                    <a:pt x="3526803" y="3146"/>
                  </a:lnTo>
                  <a:lnTo>
                    <a:pt x="3576490" y="12392"/>
                  </a:lnTo>
                  <a:lnTo>
                    <a:pt x="3624259" y="27447"/>
                  </a:lnTo>
                  <a:lnTo>
                    <a:pt x="3669632" y="48023"/>
                  </a:lnTo>
                  <a:lnTo>
                    <a:pt x="3712133" y="73828"/>
                  </a:lnTo>
                  <a:lnTo>
                    <a:pt x="3751282" y="104574"/>
                  </a:lnTo>
                  <a:lnTo>
                    <a:pt x="3786602" y="139971"/>
                  </a:lnTo>
                  <a:lnTo>
                    <a:pt x="3817617" y="179729"/>
                  </a:lnTo>
                  <a:lnTo>
                    <a:pt x="3843847" y="223557"/>
                  </a:lnTo>
                  <a:lnTo>
                    <a:pt x="4142329" y="800193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6340698" y="247655"/>
              <a:ext cx="1947545" cy="800100"/>
            </a:xfrm>
            <a:custGeom>
              <a:avLst/>
              <a:gdLst/>
              <a:ahLst/>
              <a:cxnLst/>
              <a:rect l="l" t="t" r="r" b="b"/>
              <a:pathLst>
                <a:path w="1947544" h="800100">
                  <a:moveTo>
                    <a:pt x="1947303" y="800094"/>
                  </a:moveTo>
                  <a:lnTo>
                    <a:pt x="0" y="800094"/>
                  </a:lnTo>
                  <a:lnTo>
                    <a:pt x="298431" y="223557"/>
                  </a:lnTo>
                  <a:lnTo>
                    <a:pt x="324661" y="179729"/>
                  </a:lnTo>
                  <a:lnTo>
                    <a:pt x="355676" y="139971"/>
                  </a:lnTo>
                  <a:lnTo>
                    <a:pt x="390996" y="104574"/>
                  </a:lnTo>
                  <a:lnTo>
                    <a:pt x="430145" y="73828"/>
                  </a:lnTo>
                  <a:lnTo>
                    <a:pt x="472645" y="48023"/>
                  </a:lnTo>
                  <a:lnTo>
                    <a:pt x="518019" y="27447"/>
                  </a:lnTo>
                  <a:lnTo>
                    <a:pt x="565788" y="12392"/>
                  </a:lnTo>
                  <a:lnTo>
                    <a:pt x="615475" y="3146"/>
                  </a:lnTo>
                  <a:lnTo>
                    <a:pt x="666602" y="0"/>
                  </a:lnTo>
                  <a:lnTo>
                    <a:pt x="1947303" y="0"/>
                  </a:lnTo>
                  <a:lnTo>
                    <a:pt x="1947303" y="800094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724595" y="603395"/>
              <a:ext cx="590550" cy="92710"/>
            </a:xfrm>
            <a:custGeom>
              <a:avLst/>
              <a:gdLst/>
              <a:ahLst/>
              <a:cxnLst/>
              <a:rect l="l" t="t" r="r" b="b"/>
              <a:pathLst>
                <a:path w="590550" h="92709">
                  <a:moveTo>
                    <a:pt x="545147" y="92256"/>
                  </a:moveTo>
                  <a:lnTo>
                    <a:pt x="507375" y="71715"/>
                  </a:lnTo>
                  <a:lnTo>
                    <a:pt x="499744" y="46128"/>
                  </a:lnTo>
                  <a:lnTo>
                    <a:pt x="500623" y="37079"/>
                  </a:lnTo>
                  <a:lnTo>
                    <a:pt x="527767" y="3508"/>
                  </a:lnTo>
                  <a:lnTo>
                    <a:pt x="545147" y="0"/>
                  </a:lnTo>
                  <a:lnTo>
                    <a:pt x="554053" y="893"/>
                  </a:lnTo>
                  <a:lnTo>
                    <a:pt x="587096" y="28470"/>
                  </a:lnTo>
                  <a:lnTo>
                    <a:pt x="590549" y="46128"/>
                  </a:lnTo>
                  <a:lnTo>
                    <a:pt x="589670" y="55176"/>
                  </a:lnTo>
                  <a:lnTo>
                    <a:pt x="562527" y="88747"/>
                  </a:lnTo>
                  <a:lnTo>
                    <a:pt x="545147" y="92256"/>
                  </a:lnTo>
                  <a:close/>
                </a:path>
                <a:path w="590550" h="92709">
                  <a:moveTo>
                    <a:pt x="45402" y="92256"/>
                  </a:moveTo>
                  <a:lnTo>
                    <a:pt x="7630" y="71715"/>
                  </a:lnTo>
                  <a:lnTo>
                    <a:pt x="0" y="46128"/>
                  </a:lnTo>
                  <a:lnTo>
                    <a:pt x="878" y="37079"/>
                  </a:lnTo>
                  <a:lnTo>
                    <a:pt x="28022" y="3508"/>
                  </a:lnTo>
                  <a:lnTo>
                    <a:pt x="45402" y="0"/>
                  </a:lnTo>
                  <a:lnTo>
                    <a:pt x="54308" y="893"/>
                  </a:lnTo>
                  <a:lnTo>
                    <a:pt x="87351" y="28470"/>
                  </a:lnTo>
                  <a:lnTo>
                    <a:pt x="90805" y="46128"/>
                  </a:lnTo>
                  <a:lnTo>
                    <a:pt x="89926" y="55176"/>
                  </a:lnTo>
                  <a:lnTo>
                    <a:pt x="62782" y="88747"/>
                  </a:lnTo>
                  <a:lnTo>
                    <a:pt x="45402" y="92256"/>
                  </a:lnTo>
                  <a:close/>
                </a:path>
                <a:path w="590550" h="92709">
                  <a:moveTo>
                    <a:pt x="295274" y="92256"/>
                  </a:moveTo>
                  <a:lnTo>
                    <a:pt x="257503" y="71715"/>
                  </a:lnTo>
                  <a:lnTo>
                    <a:pt x="249872" y="46128"/>
                  </a:lnTo>
                  <a:lnTo>
                    <a:pt x="250751" y="37079"/>
                  </a:lnTo>
                  <a:lnTo>
                    <a:pt x="277895" y="3508"/>
                  </a:lnTo>
                  <a:lnTo>
                    <a:pt x="295274" y="0"/>
                  </a:lnTo>
                  <a:lnTo>
                    <a:pt x="304182" y="893"/>
                  </a:lnTo>
                  <a:lnTo>
                    <a:pt x="337230" y="28470"/>
                  </a:lnTo>
                  <a:lnTo>
                    <a:pt x="340677" y="46128"/>
                  </a:lnTo>
                  <a:lnTo>
                    <a:pt x="339799" y="55176"/>
                  </a:lnTo>
                  <a:lnTo>
                    <a:pt x="312661" y="88747"/>
                  </a:lnTo>
                  <a:lnTo>
                    <a:pt x="295274" y="92256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71032" y="1956600"/>
              <a:ext cx="4419654" cy="5828786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09935" y="6649182"/>
              <a:ext cx="1800921" cy="1363244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56116" y="10175372"/>
              <a:ext cx="106091" cy="105757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13807" y="10175372"/>
              <a:ext cx="106091" cy="105757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513807" y="9914042"/>
              <a:ext cx="106091" cy="105756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71497" y="10175372"/>
              <a:ext cx="106091" cy="105757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771497" y="9914042"/>
              <a:ext cx="106091" cy="105756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771497" y="9652990"/>
              <a:ext cx="106091" cy="105756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29188" y="10175372"/>
              <a:ext cx="106091" cy="105757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29188" y="9914042"/>
              <a:ext cx="106091" cy="105756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29188" y="9652990"/>
              <a:ext cx="106091" cy="105756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29188" y="9391660"/>
              <a:ext cx="106091" cy="105756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286878" y="10175372"/>
              <a:ext cx="106091" cy="105757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86878" y="9914042"/>
              <a:ext cx="106091" cy="105756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86878" y="9652990"/>
              <a:ext cx="106091" cy="105756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86878" y="9391660"/>
              <a:ext cx="106091" cy="105756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86878" y="9130331"/>
              <a:ext cx="106091" cy="105756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44289" y="10175372"/>
              <a:ext cx="106091" cy="105757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44289" y="9914042"/>
              <a:ext cx="106091" cy="105756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44289" y="9652990"/>
              <a:ext cx="106091" cy="105756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44289" y="9391660"/>
              <a:ext cx="106091" cy="105756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44289" y="9130331"/>
              <a:ext cx="106091" cy="105756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44289" y="8869278"/>
              <a:ext cx="106091" cy="105756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01980" y="10175372"/>
              <a:ext cx="106091" cy="105757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01980" y="9914042"/>
              <a:ext cx="106091" cy="105756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01980" y="9652990"/>
              <a:ext cx="106091" cy="105756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01980" y="9391660"/>
              <a:ext cx="106091" cy="105756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01980" y="9130331"/>
              <a:ext cx="106091" cy="105756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01980" y="8869278"/>
              <a:ext cx="106091" cy="105756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01980" y="8607948"/>
              <a:ext cx="106091" cy="105757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59670" y="10175372"/>
              <a:ext cx="106091" cy="105757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059670" y="9914042"/>
              <a:ext cx="106091" cy="105756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059670" y="9652990"/>
              <a:ext cx="106091" cy="105756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059670" y="9391660"/>
              <a:ext cx="106091" cy="105756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059670" y="9130331"/>
              <a:ext cx="106091" cy="105756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059670" y="8869278"/>
              <a:ext cx="106091" cy="105756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59670" y="8607948"/>
              <a:ext cx="106091" cy="105757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59670" y="8346618"/>
              <a:ext cx="106091" cy="105756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17361" y="10175372"/>
              <a:ext cx="106091" cy="105757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17361" y="9652990"/>
              <a:ext cx="106091" cy="105756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17361" y="9914042"/>
              <a:ext cx="106091" cy="105756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17361" y="9130331"/>
              <a:ext cx="106091" cy="105756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17361" y="9391660"/>
              <a:ext cx="106091" cy="105756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17361" y="8869278"/>
              <a:ext cx="106091" cy="105756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17361" y="8607948"/>
              <a:ext cx="106091" cy="105757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17361" y="8085566"/>
              <a:ext cx="106091" cy="105756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17361" y="8346618"/>
              <a:ext cx="106091" cy="105756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75051" y="10175372"/>
              <a:ext cx="106091" cy="105757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75051" y="9914042"/>
              <a:ext cx="106091" cy="105756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75051" y="9652990"/>
              <a:ext cx="106091" cy="105756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75051" y="9391660"/>
              <a:ext cx="106091" cy="105756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75051" y="9130331"/>
              <a:ext cx="106091" cy="105756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75051" y="8869278"/>
              <a:ext cx="106091" cy="105756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75051" y="8607948"/>
              <a:ext cx="106091" cy="105757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75051" y="8346618"/>
              <a:ext cx="106091" cy="105756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75051" y="8085566"/>
              <a:ext cx="106091" cy="105756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575051" y="7829590"/>
              <a:ext cx="106091" cy="100402"/>
            </a:xfrm>
            <a:prstGeom prst="rect">
              <a:avLst/>
            </a:prstGeom>
          </p:spPr>
        </p:pic>
        <p:sp>
          <p:nvSpPr>
            <p:cNvPr id="119" name="object 119" descr=""/>
            <p:cNvSpPr/>
            <p:nvPr/>
          </p:nvSpPr>
          <p:spPr>
            <a:xfrm>
              <a:off x="15948935" y="1695804"/>
              <a:ext cx="1278890" cy="1204595"/>
            </a:xfrm>
            <a:custGeom>
              <a:avLst/>
              <a:gdLst/>
              <a:ahLst/>
              <a:cxnLst/>
              <a:rect l="l" t="t" r="r" b="b"/>
              <a:pathLst>
                <a:path w="1278890" h="1204595">
                  <a:moveTo>
                    <a:pt x="1154087" y="591467"/>
                  </a:moveTo>
                  <a:lnTo>
                    <a:pt x="594263" y="163606"/>
                  </a:lnTo>
                  <a:lnTo>
                    <a:pt x="679629" y="225652"/>
                  </a:lnTo>
                  <a:lnTo>
                    <a:pt x="1036633" y="498503"/>
                  </a:lnTo>
                  <a:lnTo>
                    <a:pt x="1075528" y="529828"/>
                  </a:lnTo>
                  <a:lnTo>
                    <a:pt x="1115193" y="560143"/>
                  </a:lnTo>
                  <a:lnTo>
                    <a:pt x="1154087" y="591467"/>
                  </a:lnTo>
                  <a:close/>
                </a:path>
                <a:path w="1278890" h="1204595">
                  <a:moveTo>
                    <a:pt x="544353" y="967841"/>
                  </a:moveTo>
                  <a:lnTo>
                    <a:pt x="457710" y="901622"/>
                  </a:lnTo>
                  <a:lnTo>
                    <a:pt x="416871" y="868811"/>
                  </a:lnTo>
                  <a:lnTo>
                    <a:pt x="375261" y="837010"/>
                  </a:lnTo>
                  <a:lnTo>
                    <a:pt x="210786" y="704911"/>
                  </a:lnTo>
                  <a:lnTo>
                    <a:pt x="170346" y="670807"/>
                  </a:lnTo>
                  <a:lnTo>
                    <a:pt x="129133" y="637710"/>
                  </a:lnTo>
                  <a:lnTo>
                    <a:pt x="87147" y="605621"/>
                  </a:lnTo>
                  <a:lnTo>
                    <a:pt x="4707" y="539417"/>
                  </a:lnTo>
                  <a:lnTo>
                    <a:pt x="604" y="534683"/>
                  </a:lnTo>
                  <a:lnTo>
                    <a:pt x="0" y="527827"/>
                  </a:lnTo>
                  <a:lnTo>
                    <a:pt x="1544" y="522614"/>
                  </a:lnTo>
                  <a:lnTo>
                    <a:pt x="6972" y="518770"/>
                  </a:lnTo>
                  <a:lnTo>
                    <a:pt x="29178" y="513363"/>
                  </a:lnTo>
                  <a:lnTo>
                    <a:pt x="51031" y="510884"/>
                  </a:lnTo>
                  <a:lnTo>
                    <a:pt x="73259" y="508691"/>
                  </a:lnTo>
                  <a:lnTo>
                    <a:pt x="95050" y="506164"/>
                  </a:lnTo>
                  <a:lnTo>
                    <a:pt x="135068" y="490394"/>
                  </a:lnTo>
                  <a:lnTo>
                    <a:pt x="140466" y="486527"/>
                  </a:lnTo>
                  <a:lnTo>
                    <a:pt x="134429" y="472322"/>
                  </a:lnTo>
                  <a:lnTo>
                    <a:pt x="129701" y="467111"/>
                  </a:lnTo>
                  <a:lnTo>
                    <a:pt x="126232" y="461263"/>
                  </a:lnTo>
                  <a:lnTo>
                    <a:pt x="107308" y="419626"/>
                  </a:lnTo>
                  <a:lnTo>
                    <a:pt x="95690" y="375580"/>
                  </a:lnTo>
                  <a:lnTo>
                    <a:pt x="95167" y="363991"/>
                  </a:lnTo>
                  <a:lnTo>
                    <a:pt x="96140" y="353546"/>
                  </a:lnTo>
                  <a:lnTo>
                    <a:pt x="100713" y="344253"/>
                  </a:lnTo>
                  <a:lnTo>
                    <a:pt x="110217" y="337131"/>
                  </a:lnTo>
                  <a:lnTo>
                    <a:pt x="119615" y="336322"/>
                  </a:lnTo>
                  <a:lnTo>
                    <a:pt x="129984" y="337853"/>
                  </a:lnTo>
                  <a:lnTo>
                    <a:pt x="140261" y="340912"/>
                  </a:lnTo>
                  <a:lnTo>
                    <a:pt x="150154" y="343678"/>
                  </a:lnTo>
                  <a:lnTo>
                    <a:pt x="168408" y="346440"/>
                  </a:lnTo>
                  <a:lnTo>
                    <a:pt x="185839" y="348572"/>
                  </a:lnTo>
                  <a:lnTo>
                    <a:pt x="203963" y="348038"/>
                  </a:lnTo>
                  <a:lnTo>
                    <a:pt x="221987" y="345829"/>
                  </a:lnTo>
                  <a:lnTo>
                    <a:pt x="214332" y="328789"/>
                  </a:lnTo>
                  <a:lnTo>
                    <a:pt x="208108" y="311245"/>
                  </a:lnTo>
                  <a:lnTo>
                    <a:pt x="204169" y="292250"/>
                  </a:lnTo>
                  <a:lnTo>
                    <a:pt x="201053" y="273885"/>
                  </a:lnTo>
                  <a:lnTo>
                    <a:pt x="199595" y="263179"/>
                  </a:lnTo>
                  <a:lnTo>
                    <a:pt x="199030" y="251559"/>
                  </a:lnTo>
                  <a:lnTo>
                    <a:pt x="199049" y="240384"/>
                  </a:lnTo>
                  <a:lnTo>
                    <a:pt x="221658" y="208111"/>
                  </a:lnTo>
                  <a:lnTo>
                    <a:pt x="267563" y="203234"/>
                  </a:lnTo>
                  <a:lnTo>
                    <a:pt x="285168" y="200705"/>
                  </a:lnTo>
                  <a:lnTo>
                    <a:pt x="302121" y="199276"/>
                  </a:lnTo>
                  <a:lnTo>
                    <a:pt x="319259" y="197989"/>
                  </a:lnTo>
                  <a:lnTo>
                    <a:pt x="336839" y="197038"/>
                  </a:lnTo>
                  <a:lnTo>
                    <a:pt x="354047" y="197403"/>
                  </a:lnTo>
                  <a:lnTo>
                    <a:pt x="370844" y="199050"/>
                  </a:lnTo>
                  <a:lnTo>
                    <a:pt x="365100" y="178676"/>
                  </a:lnTo>
                  <a:lnTo>
                    <a:pt x="356147" y="136668"/>
                  </a:lnTo>
                  <a:lnTo>
                    <a:pt x="349683" y="90168"/>
                  </a:lnTo>
                  <a:lnTo>
                    <a:pt x="345832" y="39272"/>
                  </a:lnTo>
                  <a:lnTo>
                    <a:pt x="344225" y="14066"/>
                  </a:lnTo>
                  <a:lnTo>
                    <a:pt x="345534" y="7075"/>
                  </a:lnTo>
                  <a:lnTo>
                    <a:pt x="350777" y="1491"/>
                  </a:lnTo>
                  <a:lnTo>
                    <a:pt x="357191" y="0"/>
                  </a:lnTo>
                  <a:lnTo>
                    <a:pt x="364325" y="2255"/>
                  </a:lnTo>
                  <a:lnTo>
                    <a:pt x="509669" y="100551"/>
                  </a:lnTo>
                  <a:lnTo>
                    <a:pt x="552354" y="131576"/>
                  </a:lnTo>
                  <a:lnTo>
                    <a:pt x="1193751" y="621781"/>
                  </a:lnTo>
                  <a:lnTo>
                    <a:pt x="1271532" y="684425"/>
                  </a:lnTo>
                  <a:lnTo>
                    <a:pt x="1277725" y="689158"/>
                  </a:lnTo>
                  <a:lnTo>
                    <a:pt x="1278340" y="699219"/>
                  </a:lnTo>
                  <a:lnTo>
                    <a:pt x="1271786" y="703800"/>
                  </a:lnTo>
                  <a:lnTo>
                    <a:pt x="1268307" y="705937"/>
                  </a:lnTo>
                  <a:lnTo>
                    <a:pt x="735314" y="298581"/>
                  </a:lnTo>
                  <a:lnTo>
                    <a:pt x="694876" y="269274"/>
                  </a:lnTo>
                  <a:lnTo>
                    <a:pt x="655211" y="238959"/>
                  </a:lnTo>
                  <a:lnTo>
                    <a:pt x="614775" y="209653"/>
                  </a:lnTo>
                  <a:lnTo>
                    <a:pt x="575111" y="179339"/>
                  </a:lnTo>
                  <a:lnTo>
                    <a:pt x="534678" y="150035"/>
                  </a:lnTo>
                  <a:lnTo>
                    <a:pt x="495016" y="119722"/>
                  </a:lnTo>
                  <a:lnTo>
                    <a:pt x="462910" y="99979"/>
                  </a:lnTo>
                  <a:lnTo>
                    <a:pt x="432324" y="78202"/>
                  </a:lnTo>
                  <a:lnTo>
                    <a:pt x="400962" y="57430"/>
                  </a:lnTo>
                  <a:lnTo>
                    <a:pt x="370384" y="35658"/>
                  </a:lnTo>
                  <a:lnTo>
                    <a:pt x="374433" y="91501"/>
                  </a:lnTo>
                  <a:lnTo>
                    <a:pt x="380913" y="134816"/>
                  </a:lnTo>
                  <a:lnTo>
                    <a:pt x="391918" y="184787"/>
                  </a:lnTo>
                  <a:lnTo>
                    <a:pt x="399652" y="208281"/>
                  </a:lnTo>
                  <a:lnTo>
                    <a:pt x="399989" y="214932"/>
                  </a:lnTo>
                  <a:lnTo>
                    <a:pt x="397481" y="221008"/>
                  </a:lnTo>
                  <a:lnTo>
                    <a:pt x="392588" y="225260"/>
                  </a:lnTo>
                  <a:lnTo>
                    <a:pt x="386542" y="225434"/>
                  </a:lnTo>
                  <a:lnTo>
                    <a:pt x="367410" y="223600"/>
                  </a:lnTo>
                  <a:lnTo>
                    <a:pt x="348692" y="222082"/>
                  </a:lnTo>
                  <a:lnTo>
                    <a:pt x="329695" y="221949"/>
                  </a:lnTo>
                  <a:lnTo>
                    <a:pt x="310495" y="223259"/>
                  </a:lnTo>
                  <a:lnTo>
                    <a:pt x="296950" y="224096"/>
                  </a:lnTo>
                  <a:lnTo>
                    <a:pt x="268665" y="228054"/>
                  </a:lnTo>
                  <a:lnTo>
                    <a:pt x="254364" y="229911"/>
                  </a:lnTo>
                  <a:lnTo>
                    <a:pt x="237922" y="230132"/>
                  </a:lnTo>
                  <a:lnTo>
                    <a:pt x="229479" y="231672"/>
                  </a:lnTo>
                  <a:lnTo>
                    <a:pt x="225219" y="234810"/>
                  </a:lnTo>
                  <a:lnTo>
                    <a:pt x="223342" y="239769"/>
                  </a:lnTo>
                  <a:lnTo>
                    <a:pt x="223829" y="248133"/>
                  </a:lnTo>
                  <a:lnTo>
                    <a:pt x="224186" y="259596"/>
                  </a:lnTo>
                  <a:lnTo>
                    <a:pt x="224596" y="266303"/>
                  </a:lnTo>
                  <a:lnTo>
                    <a:pt x="225932" y="272119"/>
                  </a:lnTo>
                  <a:lnTo>
                    <a:pt x="228949" y="292008"/>
                  </a:lnTo>
                  <a:lnTo>
                    <a:pt x="234535" y="310663"/>
                  </a:lnTo>
                  <a:lnTo>
                    <a:pt x="241797" y="329001"/>
                  </a:lnTo>
                  <a:lnTo>
                    <a:pt x="250617" y="346931"/>
                  </a:lnTo>
                  <a:lnTo>
                    <a:pt x="252758" y="353362"/>
                  </a:lnTo>
                  <a:lnTo>
                    <a:pt x="217935" y="371504"/>
                  </a:lnTo>
                  <a:lnTo>
                    <a:pt x="193098" y="373302"/>
                  </a:lnTo>
                  <a:lnTo>
                    <a:pt x="168324" y="371951"/>
                  </a:lnTo>
                  <a:lnTo>
                    <a:pt x="143828" y="367615"/>
                  </a:lnTo>
                  <a:lnTo>
                    <a:pt x="139845" y="366169"/>
                  </a:lnTo>
                  <a:lnTo>
                    <a:pt x="135090" y="365732"/>
                  </a:lnTo>
                  <a:lnTo>
                    <a:pt x="128306" y="363744"/>
                  </a:lnTo>
                  <a:lnTo>
                    <a:pt x="124811" y="361073"/>
                  </a:lnTo>
                  <a:lnTo>
                    <a:pt x="120853" y="361245"/>
                  </a:lnTo>
                  <a:lnTo>
                    <a:pt x="119799" y="360439"/>
                  </a:lnTo>
                  <a:lnTo>
                    <a:pt x="118874" y="361330"/>
                  </a:lnTo>
                  <a:lnTo>
                    <a:pt x="119861" y="362085"/>
                  </a:lnTo>
                  <a:lnTo>
                    <a:pt x="120106" y="368666"/>
                  </a:lnTo>
                  <a:lnTo>
                    <a:pt x="121159" y="372668"/>
                  </a:lnTo>
                  <a:lnTo>
                    <a:pt x="121184" y="377482"/>
                  </a:lnTo>
                  <a:lnTo>
                    <a:pt x="124211" y="387788"/>
                  </a:lnTo>
                  <a:lnTo>
                    <a:pt x="126735" y="399307"/>
                  </a:lnTo>
                  <a:lnTo>
                    <a:pt x="130285" y="410013"/>
                  </a:lnTo>
                  <a:lnTo>
                    <a:pt x="134849" y="419895"/>
                  </a:lnTo>
                  <a:lnTo>
                    <a:pt x="139033" y="431085"/>
                  </a:lnTo>
                  <a:lnTo>
                    <a:pt x="149397" y="451793"/>
                  </a:lnTo>
                  <a:lnTo>
                    <a:pt x="155557" y="461296"/>
                  </a:lnTo>
                  <a:lnTo>
                    <a:pt x="160381" y="469779"/>
                  </a:lnTo>
                  <a:lnTo>
                    <a:pt x="162688" y="479535"/>
                  </a:lnTo>
                  <a:lnTo>
                    <a:pt x="162687" y="489124"/>
                  </a:lnTo>
                  <a:lnTo>
                    <a:pt x="159816" y="498119"/>
                  </a:lnTo>
                  <a:lnTo>
                    <a:pt x="111208" y="528104"/>
                  </a:lnTo>
                  <a:lnTo>
                    <a:pt x="53626" y="535245"/>
                  </a:lnTo>
                  <a:lnTo>
                    <a:pt x="40688" y="536546"/>
                  </a:lnTo>
                  <a:lnTo>
                    <a:pt x="122092" y="601959"/>
                  </a:lnTo>
                  <a:lnTo>
                    <a:pt x="163560" y="633651"/>
                  </a:lnTo>
                  <a:lnTo>
                    <a:pt x="204248" y="666347"/>
                  </a:lnTo>
                  <a:lnTo>
                    <a:pt x="244905" y="700617"/>
                  </a:lnTo>
                  <a:lnTo>
                    <a:pt x="410640" y="833678"/>
                  </a:lnTo>
                  <a:lnTo>
                    <a:pt x="452850" y="865939"/>
                  </a:lnTo>
                  <a:lnTo>
                    <a:pt x="494293" y="899211"/>
                  </a:lnTo>
                  <a:lnTo>
                    <a:pt x="817758" y="1146429"/>
                  </a:lnTo>
                  <a:lnTo>
                    <a:pt x="729637" y="1090269"/>
                  </a:lnTo>
                  <a:lnTo>
                    <a:pt x="637214" y="1032420"/>
                  </a:lnTo>
                  <a:lnTo>
                    <a:pt x="544353" y="967841"/>
                  </a:lnTo>
                  <a:close/>
                </a:path>
                <a:path w="1278890" h="1204595">
                  <a:moveTo>
                    <a:pt x="817758" y="1146429"/>
                  </a:moveTo>
                  <a:lnTo>
                    <a:pt x="536508" y="931476"/>
                  </a:lnTo>
                  <a:lnTo>
                    <a:pt x="610705" y="984986"/>
                  </a:lnTo>
                  <a:lnTo>
                    <a:pt x="649257" y="1009655"/>
                  </a:lnTo>
                  <a:lnTo>
                    <a:pt x="687018" y="1035318"/>
                  </a:lnTo>
                  <a:lnTo>
                    <a:pt x="726335" y="1058973"/>
                  </a:lnTo>
                  <a:lnTo>
                    <a:pt x="902543" y="1171267"/>
                  </a:lnTo>
                  <a:lnTo>
                    <a:pt x="901631" y="1141798"/>
                  </a:lnTo>
                  <a:lnTo>
                    <a:pt x="898531" y="1112255"/>
                  </a:lnTo>
                  <a:lnTo>
                    <a:pt x="894988" y="1082374"/>
                  </a:lnTo>
                  <a:lnTo>
                    <a:pt x="891975" y="1052897"/>
                  </a:lnTo>
                  <a:lnTo>
                    <a:pt x="891642" y="1046249"/>
                  </a:lnTo>
                  <a:lnTo>
                    <a:pt x="895627" y="1039704"/>
                  </a:lnTo>
                  <a:lnTo>
                    <a:pt x="902772" y="1038771"/>
                  </a:lnTo>
                  <a:lnTo>
                    <a:pt x="995860" y="1029994"/>
                  </a:lnTo>
                  <a:lnTo>
                    <a:pt x="1003390" y="1030954"/>
                  </a:lnTo>
                  <a:lnTo>
                    <a:pt x="1009456" y="1025999"/>
                  </a:lnTo>
                  <a:lnTo>
                    <a:pt x="1010203" y="1016980"/>
                  </a:lnTo>
                  <a:lnTo>
                    <a:pt x="1011515" y="1009990"/>
                  </a:lnTo>
                  <a:lnTo>
                    <a:pt x="1012261" y="1005765"/>
                  </a:lnTo>
                  <a:lnTo>
                    <a:pt x="1012956" y="1001500"/>
                  </a:lnTo>
                  <a:lnTo>
                    <a:pt x="1016756" y="972436"/>
                  </a:lnTo>
                  <a:lnTo>
                    <a:pt x="1017052" y="943890"/>
                  </a:lnTo>
                  <a:lnTo>
                    <a:pt x="1014747" y="914955"/>
                  </a:lnTo>
                  <a:lnTo>
                    <a:pt x="1009198" y="886737"/>
                  </a:lnTo>
                  <a:lnTo>
                    <a:pt x="1008377" y="879716"/>
                  </a:lnTo>
                  <a:lnTo>
                    <a:pt x="1013878" y="872731"/>
                  </a:lnTo>
                  <a:lnTo>
                    <a:pt x="1019995" y="872611"/>
                  </a:lnTo>
                  <a:lnTo>
                    <a:pt x="1046758" y="870687"/>
                  </a:lnTo>
                  <a:lnTo>
                    <a:pt x="1073244" y="868551"/>
                  </a:lnTo>
                  <a:lnTo>
                    <a:pt x="1099474" y="866220"/>
                  </a:lnTo>
                  <a:lnTo>
                    <a:pt x="1125471" y="863711"/>
                  </a:lnTo>
                  <a:lnTo>
                    <a:pt x="1118677" y="834542"/>
                  </a:lnTo>
                  <a:lnTo>
                    <a:pt x="1113187" y="804770"/>
                  </a:lnTo>
                  <a:lnTo>
                    <a:pt x="1108260" y="775430"/>
                  </a:lnTo>
                  <a:lnTo>
                    <a:pt x="1104700" y="745535"/>
                  </a:lnTo>
                  <a:lnTo>
                    <a:pt x="1103622" y="739916"/>
                  </a:lnTo>
                  <a:lnTo>
                    <a:pt x="1108223" y="732244"/>
                  </a:lnTo>
                  <a:lnTo>
                    <a:pt x="1114725" y="732418"/>
                  </a:lnTo>
                  <a:lnTo>
                    <a:pt x="1149015" y="728254"/>
                  </a:lnTo>
                  <a:lnTo>
                    <a:pt x="1181443" y="721069"/>
                  </a:lnTo>
                  <a:lnTo>
                    <a:pt x="1213365" y="708702"/>
                  </a:lnTo>
                  <a:lnTo>
                    <a:pt x="1243055" y="693031"/>
                  </a:lnTo>
                  <a:lnTo>
                    <a:pt x="1205376" y="662635"/>
                  </a:lnTo>
                  <a:lnTo>
                    <a:pt x="1166924" y="633248"/>
                  </a:lnTo>
                  <a:lnTo>
                    <a:pt x="1091546" y="572441"/>
                  </a:lnTo>
                  <a:lnTo>
                    <a:pt x="1012213" y="511808"/>
                  </a:lnTo>
                  <a:lnTo>
                    <a:pt x="973317" y="480482"/>
                  </a:lnTo>
                  <a:lnTo>
                    <a:pt x="1268307" y="705937"/>
                  </a:lnTo>
                  <a:lnTo>
                    <a:pt x="1239315" y="723740"/>
                  </a:lnTo>
                  <a:lnTo>
                    <a:pt x="1204811" y="738929"/>
                  </a:lnTo>
                  <a:lnTo>
                    <a:pt x="1168486" y="749529"/>
                  </a:lnTo>
                  <a:lnTo>
                    <a:pt x="1130553" y="755703"/>
                  </a:lnTo>
                  <a:lnTo>
                    <a:pt x="1134589" y="784363"/>
                  </a:lnTo>
                  <a:lnTo>
                    <a:pt x="1139162" y="813434"/>
                  </a:lnTo>
                  <a:lnTo>
                    <a:pt x="1145832" y="840909"/>
                  </a:lnTo>
                  <a:lnTo>
                    <a:pt x="1152301" y="869830"/>
                  </a:lnTo>
                  <a:lnTo>
                    <a:pt x="1116010" y="890047"/>
                  </a:lnTo>
                  <a:lnTo>
                    <a:pt x="1063278" y="894502"/>
                  </a:lnTo>
                  <a:lnTo>
                    <a:pt x="1036542" y="896446"/>
                  </a:lnTo>
                  <a:lnTo>
                    <a:pt x="1040714" y="926808"/>
                  </a:lnTo>
                  <a:lnTo>
                    <a:pt x="1040355" y="987275"/>
                  </a:lnTo>
                  <a:lnTo>
                    <a:pt x="1033595" y="1025266"/>
                  </a:lnTo>
                  <a:lnTo>
                    <a:pt x="1005895" y="1053648"/>
                  </a:lnTo>
                  <a:lnTo>
                    <a:pt x="996715" y="1054624"/>
                  </a:lnTo>
                  <a:lnTo>
                    <a:pt x="987657" y="1055694"/>
                  </a:lnTo>
                  <a:lnTo>
                    <a:pt x="918214" y="1061762"/>
                  </a:lnTo>
                  <a:lnTo>
                    <a:pt x="925556" y="1128114"/>
                  </a:lnTo>
                  <a:lnTo>
                    <a:pt x="927324" y="1161435"/>
                  </a:lnTo>
                  <a:lnTo>
                    <a:pt x="925978" y="1193973"/>
                  </a:lnTo>
                  <a:lnTo>
                    <a:pt x="923502" y="1200074"/>
                  </a:lnTo>
                  <a:lnTo>
                    <a:pt x="918230" y="1204036"/>
                  </a:lnTo>
                  <a:lnTo>
                    <a:pt x="912385" y="1204365"/>
                  </a:lnTo>
                  <a:lnTo>
                    <a:pt x="905878" y="1202588"/>
                  </a:lnTo>
                  <a:lnTo>
                    <a:pt x="817758" y="1146429"/>
                  </a:lnTo>
                  <a:close/>
                </a:path>
                <a:path w="1278890" h="1204595">
                  <a:moveTo>
                    <a:pt x="118874" y="361330"/>
                  </a:moveTo>
                  <a:lnTo>
                    <a:pt x="119799" y="360439"/>
                  </a:lnTo>
                  <a:lnTo>
                    <a:pt x="119831" y="361289"/>
                  </a:lnTo>
                  <a:lnTo>
                    <a:pt x="118874" y="361330"/>
                  </a:lnTo>
                  <a:close/>
                </a:path>
                <a:path w="1278890" h="1204595">
                  <a:moveTo>
                    <a:pt x="119831" y="361289"/>
                  </a:moveTo>
                  <a:lnTo>
                    <a:pt x="119799" y="360439"/>
                  </a:lnTo>
                  <a:lnTo>
                    <a:pt x="120853" y="361245"/>
                  </a:lnTo>
                  <a:lnTo>
                    <a:pt x="119831" y="361289"/>
                  </a:lnTo>
                  <a:close/>
                </a:path>
                <a:path w="1278890" h="1204595">
                  <a:moveTo>
                    <a:pt x="119861" y="362085"/>
                  </a:moveTo>
                  <a:lnTo>
                    <a:pt x="118874" y="361330"/>
                  </a:lnTo>
                  <a:lnTo>
                    <a:pt x="119831" y="361289"/>
                  </a:lnTo>
                  <a:lnTo>
                    <a:pt x="119861" y="362085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0" name="object 120"/>
          <p:cNvSpPr txBox="1">
            <a:spLocks noGrp="1"/>
          </p:cNvSpPr>
          <p:nvPr>
            <p:ph type="title"/>
          </p:nvPr>
        </p:nvSpPr>
        <p:spPr>
          <a:xfrm>
            <a:off x="426212" y="2451032"/>
            <a:ext cx="11828780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475" b="0">
                <a:latin typeface="Gill Sans MT"/>
                <a:cs typeface="Gill Sans MT"/>
              </a:rPr>
              <a:t>Levels</a:t>
            </a:r>
            <a:r>
              <a:rPr dirty="0" sz="5600" spc="409" b="0">
                <a:latin typeface="Gill Sans MT"/>
                <a:cs typeface="Gill Sans MT"/>
              </a:rPr>
              <a:t> </a:t>
            </a:r>
            <a:r>
              <a:rPr dirty="0" sz="5600" spc="495" b="0">
                <a:latin typeface="Gill Sans MT"/>
                <a:cs typeface="Gill Sans MT"/>
              </a:rPr>
              <a:t>of</a:t>
            </a:r>
            <a:r>
              <a:rPr dirty="0" sz="5600" spc="409" b="0">
                <a:latin typeface="Gill Sans MT"/>
                <a:cs typeface="Gill Sans MT"/>
              </a:rPr>
              <a:t> </a:t>
            </a:r>
            <a:r>
              <a:rPr dirty="0" sz="5600" spc="420" b="0">
                <a:latin typeface="Gill Sans MT"/>
                <a:cs typeface="Gill Sans MT"/>
              </a:rPr>
              <a:t>Support</a:t>
            </a:r>
            <a:r>
              <a:rPr dirty="0" sz="5600" spc="415" b="0">
                <a:latin typeface="Gill Sans MT"/>
                <a:cs typeface="Gill Sans MT"/>
              </a:rPr>
              <a:t> </a:t>
            </a:r>
            <a:r>
              <a:rPr dirty="0" sz="5600" spc="300" b="0">
                <a:latin typeface="Gill Sans MT"/>
                <a:cs typeface="Gill Sans MT"/>
              </a:rPr>
              <a:t>for</a:t>
            </a:r>
            <a:r>
              <a:rPr dirty="0" sz="5600" spc="409" b="0">
                <a:latin typeface="Gill Sans MT"/>
                <a:cs typeface="Gill Sans MT"/>
              </a:rPr>
              <a:t> </a:t>
            </a:r>
            <a:r>
              <a:rPr dirty="0" sz="5600" spc="310" b="0">
                <a:latin typeface="Gill Sans MT"/>
                <a:cs typeface="Gill Sans MT"/>
              </a:rPr>
              <a:t>Urban</a:t>
            </a:r>
            <a:r>
              <a:rPr dirty="0" sz="5600" spc="409" b="0">
                <a:latin typeface="Gill Sans MT"/>
                <a:cs typeface="Gill Sans MT"/>
              </a:rPr>
              <a:t> </a:t>
            </a:r>
            <a:r>
              <a:rPr dirty="0" sz="5600" spc="434" b="0">
                <a:latin typeface="Gill Sans MT"/>
                <a:cs typeface="Gill Sans MT"/>
              </a:rPr>
              <a:t>Farms</a:t>
            </a:r>
            <a:endParaRPr sz="5600">
              <a:latin typeface="Gill Sans MT"/>
              <a:cs typeface="Gill Sans MT"/>
            </a:endParaRPr>
          </a:p>
        </p:txBody>
      </p:sp>
      <p:sp>
        <p:nvSpPr>
          <p:cNvPr id="121" name="object 121" descr=""/>
          <p:cNvSpPr txBox="1"/>
          <p:nvPr/>
        </p:nvSpPr>
        <p:spPr>
          <a:xfrm>
            <a:off x="1511562" y="3851609"/>
            <a:ext cx="9657715" cy="505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11760" marR="104139">
              <a:lnSpc>
                <a:spcPct val="107100"/>
              </a:lnSpc>
              <a:spcBef>
                <a:spcPts val="100"/>
              </a:spcBef>
            </a:pP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Fundraising dollars</a:t>
            </a:r>
            <a:r>
              <a:rPr dirty="0" sz="2800" spc="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support</a:t>
            </a:r>
            <a:r>
              <a:rPr dirty="0" sz="2800" spc="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urban</a:t>
            </a:r>
            <a:r>
              <a:rPr dirty="0" sz="2800" spc="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farm</a:t>
            </a:r>
            <a:r>
              <a:rPr dirty="0" sz="2800" spc="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40">
                <a:solidFill>
                  <a:srgbClr val="1B1B1B"/>
                </a:solidFill>
                <a:latin typeface="Lucida Sans"/>
                <a:cs typeface="Lucida Sans"/>
              </a:rPr>
              <a:t>infrastructure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projects</a:t>
            </a:r>
            <a:r>
              <a:rPr dirty="0" sz="2800" spc="-2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such</a:t>
            </a:r>
            <a:r>
              <a:rPr dirty="0" sz="28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55">
                <a:solidFill>
                  <a:srgbClr val="1B1B1B"/>
                </a:solidFill>
                <a:latin typeface="Lucida Sans"/>
                <a:cs typeface="Lucida Sans"/>
              </a:rPr>
              <a:t>as</a:t>
            </a:r>
            <a:r>
              <a:rPr dirty="0" sz="2800" spc="-2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solar</a:t>
            </a:r>
            <a:r>
              <a:rPr dirty="0" sz="28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power,</a:t>
            </a:r>
            <a:r>
              <a:rPr dirty="0" sz="2800" spc="-2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irrigation,</a:t>
            </a:r>
            <a:r>
              <a:rPr dirty="0" sz="28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shade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structures,</a:t>
            </a:r>
            <a:r>
              <a:rPr dirty="0" sz="2800" spc="4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washing</a:t>
            </a:r>
            <a:r>
              <a:rPr dirty="0" sz="2800" spc="4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stations,</a:t>
            </a:r>
            <a:r>
              <a:rPr dirty="0" sz="2800" spc="4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seeds,</a:t>
            </a:r>
            <a:r>
              <a:rPr dirty="0" sz="2800" spc="4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compost,</a:t>
            </a:r>
            <a:r>
              <a:rPr dirty="0" sz="2800" spc="4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and</a:t>
            </a:r>
            <a:r>
              <a:rPr dirty="0" sz="2800" spc="4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25">
                <a:solidFill>
                  <a:srgbClr val="1B1B1B"/>
                </a:solidFill>
                <a:latin typeface="Lucida Sans"/>
                <a:cs typeface="Lucida Sans"/>
              </a:rPr>
              <a:t>so 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much</a:t>
            </a:r>
            <a:r>
              <a:rPr dirty="0" sz="2800" spc="-2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20">
                <a:solidFill>
                  <a:srgbClr val="1B1B1B"/>
                </a:solidFill>
                <a:latin typeface="Lucida Sans"/>
                <a:cs typeface="Lucida Sans"/>
              </a:rPr>
              <a:t>more!</a:t>
            </a:r>
            <a:endParaRPr sz="2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50">
              <a:latin typeface="Lucida Sans"/>
              <a:cs typeface="Lucida Sans"/>
            </a:endParaRPr>
          </a:p>
          <a:p>
            <a:pPr algn="ctr" marL="12700" marR="5080" indent="-635">
              <a:lnSpc>
                <a:spcPct val="107100"/>
              </a:lnSpc>
            </a:pP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Additionally,</a:t>
            </a:r>
            <a:r>
              <a:rPr dirty="0" sz="2800" spc="-3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many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125">
                <a:solidFill>
                  <a:srgbClr val="1B1B1B"/>
                </a:solidFill>
                <a:latin typeface="Lucida Sans"/>
                <a:cs typeface="Lucida Sans"/>
              </a:rPr>
              <a:t>staff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members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are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working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for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55">
                <a:solidFill>
                  <a:srgbClr val="1B1B1B"/>
                </a:solidFill>
                <a:latin typeface="Lucida Sans"/>
                <a:cs typeface="Lucida Sans"/>
              </a:rPr>
              <a:t>free </a:t>
            </a:r>
            <a:r>
              <a:rPr dirty="0" sz="2800" spc="-75">
                <a:solidFill>
                  <a:srgbClr val="1B1B1B"/>
                </a:solidFill>
                <a:latin typeface="Lucida Sans"/>
                <a:cs typeface="Lucida Sans"/>
              </a:rPr>
              <a:t>on</a:t>
            </a:r>
            <a:r>
              <a:rPr dirty="0" sz="2800" spc="-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land</a:t>
            </a:r>
            <a:r>
              <a:rPr dirty="0" sz="2800" spc="-6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50">
                <a:solidFill>
                  <a:srgbClr val="1B1B1B"/>
                </a:solidFill>
                <a:latin typeface="Lucida Sans"/>
                <a:cs typeface="Lucida Sans"/>
              </a:rPr>
              <a:t>they</a:t>
            </a:r>
            <a:r>
              <a:rPr dirty="0" sz="2800" spc="-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don't</a:t>
            </a:r>
            <a:r>
              <a:rPr dirty="0" sz="2800" spc="-6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55">
                <a:solidFill>
                  <a:srgbClr val="1B1B1B"/>
                </a:solidFill>
                <a:latin typeface="Lucida Sans"/>
                <a:cs typeface="Lucida Sans"/>
              </a:rPr>
              <a:t>own.</a:t>
            </a:r>
            <a:r>
              <a:rPr dirty="0" sz="2800" spc="-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More</a:t>
            </a:r>
            <a:r>
              <a:rPr dirty="0" sz="2800" spc="-6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needs</a:t>
            </a:r>
            <a:r>
              <a:rPr dirty="0" sz="2800" spc="-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include:</a:t>
            </a:r>
            <a:r>
              <a:rPr dirty="0" sz="2800" spc="-6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acquiring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land,</a:t>
            </a:r>
            <a:r>
              <a:rPr dirty="0" sz="28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compensating</a:t>
            </a:r>
            <a:r>
              <a:rPr dirty="0" sz="28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80">
                <a:solidFill>
                  <a:srgbClr val="1B1B1B"/>
                </a:solidFill>
                <a:latin typeface="Lucida Sans"/>
                <a:cs typeface="Lucida Sans"/>
              </a:rPr>
              <a:t>staff,</a:t>
            </a:r>
            <a:r>
              <a:rPr dirty="0" sz="28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purchasing 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equipment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through</a:t>
            </a:r>
            <a:r>
              <a:rPr dirty="0" sz="2800" spc="-2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100">
                <a:solidFill>
                  <a:srgbClr val="1B1B1B"/>
                </a:solidFill>
                <a:latin typeface="Lucida Sans"/>
                <a:cs typeface="Lucida Sans"/>
              </a:rPr>
              <a:t>co-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operatives</a:t>
            </a:r>
            <a:r>
              <a:rPr dirty="0" sz="2800" spc="-2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and</a:t>
            </a:r>
            <a:r>
              <a:rPr dirty="0" sz="28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capturing</a:t>
            </a:r>
            <a:r>
              <a:rPr dirty="0" sz="2800" spc="-20">
                <a:solidFill>
                  <a:srgbClr val="1B1B1B"/>
                </a:solidFill>
                <a:latin typeface="Lucida Sans"/>
                <a:cs typeface="Lucida Sans"/>
              </a:rPr>
              <a:t> more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food</a:t>
            </a:r>
            <a:r>
              <a:rPr dirty="0" sz="28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dollars </a:t>
            </a:r>
            <a:r>
              <a:rPr dirty="0" sz="2800" spc="65">
                <a:solidFill>
                  <a:srgbClr val="1B1B1B"/>
                </a:solidFill>
                <a:latin typeface="Lucida Sans"/>
                <a:cs typeface="Lucida Sans"/>
              </a:rPr>
              <a:t>that</a:t>
            </a:r>
            <a:r>
              <a:rPr dirty="0" sz="2800" spc="-4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are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spent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by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people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living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in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the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20">
                <a:solidFill>
                  <a:srgbClr val="1B1B1B"/>
                </a:solidFill>
                <a:latin typeface="Lucida Sans"/>
                <a:cs typeface="Lucida Sans"/>
              </a:rPr>
              <a:t>neighborhoods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25">
                <a:solidFill>
                  <a:srgbClr val="1B1B1B"/>
                </a:solidFill>
                <a:latin typeface="Lucida Sans"/>
                <a:cs typeface="Lucida Sans"/>
              </a:rPr>
              <a:t>by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working</a:t>
            </a:r>
            <a:r>
              <a:rPr dirty="0" sz="2800" spc="-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with</a:t>
            </a:r>
            <a:r>
              <a:rPr dirty="0" sz="2800" spc="-6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60">
                <a:solidFill>
                  <a:srgbClr val="1B1B1B"/>
                </a:solidFill>
                <a:latin typeface="Lucida Sans"/>
                <a:cs typeface="Lucida Sans"/>
              </a:rPr>
              <a:t>WIC,</a:t>
            </a:r>
            <a:r>
              <a:rPr dirty="0" sz="2800" spc="-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155">
                <a:solidFill>
                  <a:srgbClr val="1B1B1B"/>
                </a:solidFill>
                <a:latin typeface="Lucida Sans"/>
                <a:cs typeface="Lucida Sans"/>
              </a:rPr>
              <a:t>SNAP,</a:t>
            </a:r>
            <a:r>
              <a:rPr dirty="0" sz="2800" spc="-6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and</a:t>
            </a:r>
            <a:r>
              <a:rPr dirty="0" sz="2800" spc="-6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315">
                <a:solidFill>
                  <a:srgbClr val="1B1B1B"/>
                </a:solidFill>
                <a:latin typeface="Lucida Sans"/>
                <a:cs typeface="Lucida Sans"/>
              </a:rPr>
              <a:t>PASS</a:t>
            </a:r>
            <a:r>
              <a:rPr dirty="0" sz="2800" spc="-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programs</a:t>
            </a:r>
            <a:endParaRPr sz="28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8" y="247656"/>
            <a:ext cx="18288000" cy="10035540"/>
            <a:chOff x="88" y="247656"/>
            <a:chExt cx="18288000" cy="10035540"/>
          </a:xfrm>
        </p:grpSpPr>
        <p:sp>
          <p:nvSpPr>
            <p:cNvPr id="3" name="object 3" descr=""/>
            <p:cNvSpPr/>
            <p:nvPr/>
          </p:nvSpPr>
          <p:spPr>
            <a:xfrm>
              <a:off x="76" y="247662"/>
              <a:ext cx="18288000" cy="10035540"/>
            </a:xfrm>
            <a:custGeom>
              <a:avLst/>
              <a:gdLst/>
              <a:ahLst/>
              <a:cxnLst/>
              <a:rect l="l" t="t" r="r" b="b"/>
              <a:pathLst>
                <a:path w="18288000" h="10035540">
                  <a:moveTo>
                    <a:pt x="18287823" y="786168"/>
                  </a:moveTo>
                  <a:lnTo>
                    <a:pt x="16331451" y="786168"/>
                  </a:lnTo>
                  <a:lnTo>
                    <a:pt x="16040240" y="223558"/>
                  </a:lnTo>
                  <a:lnTo>
                    <a:pt x="16014002" y="179730"/>
                  </a:lnTo>
                  <a:lnTo>
                    <a:pt x="15982988" y="139966"/>
                  </a:lnTo>
                  <a:lnTo>
                    <a:pt x="15947670" y="104571"/>
                  </a:lnTo>
                  <a:lnTo>
                    <a:pt x="15908516" y="73825"/>
                  </a:lnTo>
                  <a:lnTo>
                    <a:pt x="15866021" y="48018"/>
                  </a:lnTo>
                  <a:lnTo>
                    <a:pt x="15820644" y="27444"/>
                  </a:lnTo>
                  <a:lnTo>
                    <a:pt x="15772880" y="12395"/>
                  </a:lnTo>
                  <a:lnTo>
                    <a:pt x="15723197" y="3149"/>
                  </a:lnTo>
                  <a:lnTo>
                    <a:pt x="15672067" y="0"/>
                  </a:lnTo>
                  <a:lnTo>
                    <a:pt x="12863043" y="0"/>
                  </a:lnTo>
                  <a:lnTo>
                    <a:pt x="12811913" y="3149"/>
                  </a:lnTo>
                  <a:lnTo>
                    <a:pt x="12762230" y="12395"/>
                  </a:lnTo>
                  <a:lnTo>
                    <a:pt x="12714453" y="27444"/>
                  </a:lnTo>
                  <a:lnTo>
                    <a:pt x="12669088" y="48018"/>
                  </a:lnTo>
                  <a:lnTo>
                    <a:pt x="12626581" y="73825"/>
                  </a:lnTo>
                  <a:lnTo>
                    <a:pt x="12587440" y="104571"/>
                  </a:lnTo>
                  <a:lnTo>
                    <a:pt x="12552121" y="139966"/>
                  </a:lnTo>
                  <a:lnTo>
                    <a:pt x="12521095" y="179730"/>
                  </a:lnTo>
                  <a:lnTo>
                    <a:pt x="12494870" y="223558"/>
                  </a:lnTo>
                  <a:lnTo>
                    <a:pt x="12203646" y="786168"/>
                  </a:lnTo>
                  <a:lnTo>
                    <a:pt x="0" y="786168"/>
                  </a:lnTo>
                  <a:lnTo>
                    <a:pt x="0" y="10034943"/>
                  </a:lnTo>
                  <a:lnTo>
                    <a:pt x="18287823" y="10034943"/>
                  </a:lnTo>
                  <a:lnTo>
                    <a:pt x="18287823" y="786168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6340698" y="247656"/>
              <a:ext cx="1947545" cy="800100"/>
            </a:xfrm>
            <a:custGeom>
              <a:avLst/>
              <a:gdLst/>
              <a:ahLst/>
              <a:cxnLst/>
              <a:rect l="l" t="t" r="r" b="b"/>
              <a:pathLst>
                <a:path w="1947544" h="800100">
                  <a:moveTo>
                    <a:pt x="1947303" y="800094"/>
                  </a:moveTo>
                  <a:lnTo>
                    <a:pt x="0" y="800094"/>
                  </a:lnTo>
                  <a:lnTo>
                    <a:pt x="298431" y="223557"/>
                  </a:lnTo>
                  <a:lnTo>
                    <a:pt x="324661" y="179729"/>
                  </a:lnTo>
                  <a:lnTo>
                    <a:pt x="355675" y="139971"/>
                  </a:lnTo>
                  <a:lnTo>
                    <a:pt x="390996" y="104574"/>
                  </a:lnTo>
                  <a:lnTo>
                    <a:pt x="430145" y="73828"/>
                  </a:lnTo>
                  <a:lnTo>
                    <a:pt x="472645" y="48023"/>
                  </a:lnTo>
                  <a:lnTo>
                    <a:pt x="518019" y="27447"/>
                  </a:lnTo>
                  <a:lnTo>
                    <a:pt x="565788" y="12392"/>
                  </a:lnTo>
                  <a:lnTo>
                    <a:pt x="615475" y="3146"/>
                  </a:lnTo>
                  <a:lnTo>
                    <a:pt x="666602" y="0"/>
                  </a:lnTo>
                  <a:lnTo>
                    <a:pt x="1947303" y="0"/>
                  </a:lnTo>
                  <a:lnTo>
                    <a:pt x="1947303" y="800094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724595" y="603396"/>
              <a:ext cx="590550" cy="92710"/>
            </a:xfrm>
            <a:custGeom>
              <a:avLst/>
              <a:gdLst/>
              <a:ahLst/>
              <a:cxnLst/>
              <a:rect l="l" t="t" r="r" b="b"/>
              <a:pathLst>
                <a:path w="590550" h="92709">
                  <a:moveTo>
                    <a:pt x="545147" y="92256"/>
                  </a:moveTo>
                  <a:lnTo>
                    <a:pt x="507375" y="71715"/>
                  </a:lnTo>
                  <a:lnTo>
                    <a:pt x="499744" y="46128"/>
                  </a:lnTo>
                  <a:lnTo>
                    <a:pt x="500623" y="37079"/>
                  </a:lnTo>
                  <a:lnTo>
                    <a:pt x="527767" y="3508"/>
                  </a:lnTo>
                  <a:lnTo>
                    <a:pt x="545147" y="0"/>
                  </a:lnTo>
                  <a:lnTo>
                    <a:pt x="554053" y="893"/>
                  </a:lnTo>
                  <a:lnTo>
                    <a:pt x="587096" y="28470"/>
                  </a:lnTo>
                  <a:lnTo>
                    <a:pt x="590549" y="46128"/>
                  </a:lnTo>
                  <a:lnTo>
                    <a:pt x="589670" y="55176"/>
                  </a:lnTo>
                  <a:lnTo>
                    <a:pt x="562527" y="88747"/>
                  </a:lnTo>
                  <a:lnTo>
                    <a:pt x="545147" y="92256"/>
                  </a:lnTo>
                  <a:close/>
                </a:path>
                <a:path w="590550" h="92709">
                  <a:moveTo>
                    <a:pt x="45402" y="92256"/>
                  </a:moveTo>
                  <a:lnTo>
                    <a:pt x="7630" y="71715"/>
                  </a:lnTo>
                  <a:lnTo>
                    <a:pt x="0" y="46128"/>
                  </a:lnTo>
                  <a:lnTo>
                    <a:pt x="878" y="37079"/>
                  </a:lnTo>
                  <a:lnTo>
                    <a:pt x="28022" y="3508"/>
                  </a:lnTo>
                  <a:lnTo>
                    <a:pt x="45402" y="0"/>
                  </a:lnTo>
                  <a:lnTo>
                    <a:pt x="54308" y="893"/>
                  </a:lnTo>
                  <a:lnTo>
                    <a:pt x="87351" y="28470"/>
                  </a:lnTo>
                  <a:lnTo>
                    <a:pt x="90805" y="46128"/>
                  </a:lnTo>
                  <a:lnTo>
                    <a:pt x="89926" y="55176"/>
                  </a:lnTo>
                  <a:lnTo>
                    <a:pt x="62782" y="88747"/>
                  </a:lnTo>
                  <a:lnTo>
                    <a:pt x="45402" y="92256"/>
                  </a:lnTo>
                  <a:close/>
                </a:path>
                <a:path w="590550" h="92709">
                  <a:moveTo>
                    <a:pt x="295274" y="92256"/>
                  </a:moveTo>
                  <a:lnTo>
                    <a:pt x="257503" y="71715"/>
                  </a:lnTo>
                  <a:lnTo>
                    <a:pt x="249872" y="46128"/>
                  </a:lnTo>
                  <a:lnTo>
                    <a:pt x="250751" y="37079"/>
                  </a:lnTo>
                  <a:lnTo>
                    <a:pt x="277895" y="3508"/>
                  </a:lnTo>
                  <a:lnTo>
                    <a:pt x="295274" y="0"/>
                  </a:lnTo>
                  <a:lnTo>
                    <a:pt x="304182" y="893"/>
                  </a:lnTo>
                  <a:lnTo>
                    <a:pt x="337230" y="28470"/>
                  </a:lnTo>
                  <a:lnTo>
                    <a:pt x="340677" y="46128"/>
                  </a:lnTo>
                  <a:lnTo>
                    <a:pt x="339799" y="55176"/>
                  </a:lnTo>
                  <a:lnTo>
                    <a:pt x="312661" y="88747"/>
                  </a:lnTo>
                  <a:lnTo>
                    <a:pt x="295274" y="92256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13261" y="2824426"/>
              <a:ext cx="6094095" cy="6219825"/>
            </a:xfrm>
            <a:custGeom>
              <a:avLst/>
              <a:gdLst/>
              <a:ahLst/>
              <a:cxnLst/>
              <a:rect l="l" t="t" r="r" b="b"/>
              <a:pathLst>
                <a:path w="6094095" h="6219825">
                  <a:moveTo>
                    <a:pt x="632521" y="6219680"/>
                  </a:moveTo>
                  <a:lnTo>
                    <a:pt x="0" y="616497"/>
                  </a:lnTo>
                  <a:lnTo>
                    <a:pt x="5461237" y="0"/>
                  </a:lnTo>
                  <a:lnTo>
                    <a:pt x="6093758" y="5603182"/>
                  </a:lnTo>
                  <a:lnTo>
                    <a:pt x="632521" y="6219680"/>
                  </a:lnTo>
                  <a:close/>
                </a:path>
              </a:pathLst>
            </a:custGeom>
            <a:solidFill>
              <a:srgbClr val="FFAF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226" y="2986962"/>
              <a:ext cx="5598538" cy="5495993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060810" y="2882663"/>
              <a:ext cx="391795" cy="1262380"/>
            </a:xfrm>
            <a:custGeom>
              <a:avLst/>
              <a:gdLst/>
              <a:ahLst/>
              <a:cxnLst/>
              <a:rect l="l" t="t" r="r" b="b"/>
              <a:pathLst>
                <a:path w="391795" h="1262379">
                  <a:moveTo>
                    <a:pt x="224024" y="1262380"/>
                  </a:moveTo>
                  <a:lnTo>
                    <a:pt x="180422" y="1261198"/>
                  </a:lnTo>
                  <a:lnTo>
                    <a:pt x="136984" y="1243039"/>
                  </a:lnTo>
                  <a:lnTo>
                    <a:pt x="97936" y="1208558"/>
                  </a:lnTo>
                  <a:lnTo>
                    <a:pt x="70269" y="1165888"/>
                  </a:lnTo>
                  <a:lnTo>
                    <a:pt x="51389" y="1117757"/>
                  </a:lnTo>
                  <a:lnTo>
                    <a:pt x="38701" y="1066894"/>
                  </a:lnTo>
                  <a:lnTo>
                    <a:pt x="29611" y="1016026"/>
                  </a:lnTo>
                  <a:lnTo>
                    <a:pt x="21925" y="964032"/>
                  </a:lnTo>
                  <a:lnTo>
                    <a:pt x="15548" y="911901"/>
                  </a:lnTo>
                  <a:lnTo>
                    <a:pt x="10395" y="859651"/>
                  </a:lnTo>
                  <a:lnTo>
                    <a:pt x="6380" y="807300"/>
                  </a:lnTo>
                  <a:lnTo>
                    <a:pt x="3418" y="754864"/>
                  </a:lnTo>
                  <a:lnTo>
                    <a:pt x="1424" y="702361"/>
                  </a:lnTo>
                  <a:lnTo>
                    <a:pt x="313" y="649809"/>
                  </a:lnTo>
                  <a:lnTo>
                    <a:pt x="0" y="597224"/>
                  </a:lnTo>
                  <a:lnTo>
                    <a:pt x="398" y="544624"/>
                  </a:lnTo>
                  <a:lnTo>
                    <a:pt x="1423" y="492027"/>
                  </a:lnTo>
                  <a:lnTo>
                    <a:pt x="2990" y="439449"/>
                  </a:lnTo>
                  <a:lnTo>
                    <a:pt x="5013" y="386908"/>
                  </a:lnTo>
                  <a:lnTo>
                    <a:pt x="7271" y="334958"/>
                  </a:lnTo>
                  <a:lnTo>
                    <a:pt x="10408" y="283036"/>
                  </a:lnTo>
                  <a:lnTo>
                    <a:pt x="15677" y="231349"/>
                  </a:lnTo>
                  <a:lnTo>
                    <a:pt x="24330" y="180104"/>
                  </a:lnTo>
                  <a:lnTo>
                    <a:pt x="34521" y="139635"/>
                  </a:lnTo>
                  <a:lnTo>
                    <a:pt x="49215" y="100005"/>
                  </a:lnTo>
                  <a:lnTo>
                    <a:pt x="69803" y="63607"/>
                  </a:lnTo>
                  <a:lnTo>
                    <a:pt x="97677" y="32837"/>
                  </a:lnTo>
                  <a:lnTo>
                    <a:pt x="130382" y="12037"/>
                  </a:lnTo>
                  <a:lnTo>
                    <a:pt x="204382" y="0"/>
                  </a:lnTo>
                  <a:lnTo>
                    <a:pt x="242077" y="7060"/>
                  </a:lnTo>
                  <a:lnTo>
                    <a:pt x="277837" y="21706"/>
                  </a:lnTo>
                  <a:lnTo>
                    <a:pt x="309863" y="43084"/>
                  </a:lnTo>
                  <a:lnTo>
                    <a:pt x="355511" y="102635"/>
                  </a:lnTo>
                  <a:lnTo>
                    <a:pt x="365535" y="139105"/>
                  </a:lnTo>
                  <a:lnTo>
                    <a:pt x="364627" y="178903"/>
                  </a:lnTo>
                  <a:lnTo>
                    <a:pt x="363693" y="181409"/>
                  </a:lnTo>
                  <a:lnTo>
                    <a:pt x="360232" y="180985"/>
                  </a:lnTo>
                  <a:lnTo>
                    <a:pt x="359204" y="179017"/>
                  </a:lnTo>
                  <a:lnTo>
                    <a:pt x="340386" y="135353"/>
                  </a:lnTo>
                  <a:lnTo>
                    <a:pt x="315130" y="96264"/>
                  </a:lnTo>
                  <a:lnTo>
                    <a:pt x="282998" y="64531"/>
                  </a:lnTo>
                  <a:lnTo>
                    <a:pt x="243551" y="42929"/>
                  </a:lnTo>
                  <a:lnTo>
                    <a:pt x="196350" y="34240"/>
                  </a:lnTo>
                  <a:lnTo>
                    <a:pt x="156744" y="39962"/>
                  </a:lnTo>
                  <a:lnTo>
                    <a:pt x="98605" y="86025"/>
                  </a:lnTo>
                  <a:lnTo>
                    <a:pt x="79318" y="121254"/>
                  </a:lnTo>
                  <a:lnTo>
                    <a:pt x="66350" y="157592"/>
                  </a:lnTo>
                  <a:lnTo>
                    <a:pt x="57205" y="195388"/>
                  </a:lnTo>
                  <a:lnTo>
                    <a:pt x="51035" y="233961"/>
                  </a:lnTo>
                  <a:lnTo>
                    <a:pt x="46995" y="272629"/>
                  </a:lnTo>
                  <a:lnTo>
                    <a:pt x="43546" y="319062"/>
                  </a:lnTo>
                  <a:lnTo>
                    <a:pt x="41118" y="365641"/>
                  </a:lnTo>
                  <a:lnTo>
                    <a:pt x="39426" y="412300"/>
                  </a:lnTo>
                  <a:lnTo>
                    <a:pt x="38184" y="458972"/>
                  </a:lnTo>
                  <a:lnTo>
                    <a:pt x="37106" y="505594"/>
                  </a:lnTo>
                  <a:lnTo>
                    <a:pt x="36337" y="554768"/>
                  </a:lnTo>
                  <a:lnTo>
                    <a:pt x="36064" y="604024"/>
                  </a:lnTo>
                  <a:lnTo>
                    <a:pt x="36387" y="653327"/>
                  </a:lnTo>
                  <a:lnTo>
                    <a:pt x="37409" y="702645"/>
                  </a:lnTo>
                  <a:lnTo>
                    <a:pt x="39230" y="751943"/>
                  </a:lnTo>
                  <a:lnTo>
                    <a:pt x="41953" y="801189"/>
                  </a:lnTo>
                  <a:lnTo>
                    <a:pt x="45680" y="850349"/>
                  </a:lnTo>
                  <a:lnTo>
                    <a:pt x="50511" y="899390"/>
                  </a:lnTo>
                  <a:lnTo>
                    <a:pt x="56548" y="948277"/>
                  </a:lnTo>
                  <a:lnTo>
                    <a:pt x="63893" y="996977"/>
                  </a:lnTo>
                  <a:lnTo>
                    <a:pt x="72648" y="1045457"/>
                  </a:lnTo>
                  <a:lnTo>
                    <a:pt x="82942" y="1088684"/>
                  </a:lnTo>
                  <a:lnTo>
                    <a:pt x="98892" y="1132962"/>
                  </a:lnTo>
                  <a:lnTo>
                    <a:pt x="122002" y="1173221"/>
                  </a:lnTo>
                  <a:lnTo>
                    <a:pt x="153775" y="1204393"/>
                  </a:lnTo>
                  <a:lnTo>
                    <a:pt x="195714" y="1221410"/>
                  </a:lnTo>
                  <a:lnTo>
                    <a:pt x="242457" y="1218078"/>
                  </a:lnTo>
                  <a:lnTo>
                    <a:pt x="279625" y="1194059"/>
                  </a:lnTo>
                  <a:lnTo>
                    <a:pt x="307698" y="1156386"/>
                  </a:lnTo>
                  <a:lnTo>
                    <a:pt x="327157" y="1112090"/>
                  </a:lnTo>
                  <a:lnTo>
                    <a:pt x="338480" y="1068205"/>
                  </a:lnTo>
                  <a:lnTo>
                    <a:pt x="345806" y="1019488"/>
                  </a:lnTo>
                  <a:lnTo>
                    <a:pt x="350880" y="970574"/>
                  </a:lnTo>
                  <a:lnTo>
                    <a:pt x="353925" y="921511"/>
                  </a:lnTo>
                  <a:lnTo>
                    <a:pt x="355166" y="872343"/>
                  </a:lnTo>
                  <a:lnTo>
                    <a:pt x="354824" y="823120"/>
                  </a:lnTo>
                  <a:lnTo>
                    <a:pt x="353123" y="773887"/>
                  </a:lnTo>
                  <a:lnTo>
                    <a:pt x="350287" y="724692"/>
                  </a:lnTo>
                  <a:lnTo>
                    <a:pt x="346539" y="675580"/>
                  </a:lnTo>
                  <a:lnTo>
                    <a:pt x="342103" y="626600"/>
                  </a:lnTo>
                  <a:lnTo>
                    <a:pt x="337201" y="577798"/>
                  </a:lnTo>
                  <a:lnTo>
                    <a:pt x="332056" y="529221"/>
                  </a:lnTo>
                  <a:lnTo>
                    <a:pt x="336160" y="516957"/>
                  </a:lnTo>
                  <a:lnTo>
                    <a:pt x="347339" y="511305"/>
                  </a:lnTo>
                  <a:lnTo>
                    <a:pt x="359601" y="513184"/>
                  </a:lnTo>
                  <a:lnTo>
                    <a:pt x="366955" y="523512"/>
                  </a:lnTo>
                  <a:lnTo>
                    <a:pt x="375588" y="573514"/>
                  </a:lnTo>
                  <a:lnTo>
                    <a:pt x="382179" y="624063"/>
                  </a:lnTo>
                  <a:lnTo>
                    <a:pt x="386906" y="674991"/>
                  </a:lnTo>
                  <a:lnTo>
                    <a:pt x="389946" y="726129"/>
                  </a:lnTo>
                  <a:lnTo>
                    <a:pt x="391477" y="777307"/>
                  </a:lnTo>
                  <a:lnTo>
                    <a:pt x="391677" y="828357"/>
                  </a:lnTo>
                  <a:lnTo>
                    <a:pt x="390723" y="879109"/>
                  </a:lnTo>
                  <a:lnTo>
                    <a:pt x="389076" y="921285"/>
                  </a:lnTo>
                  <a:lnTo>
                    <a:pt x="386642" y="963432"/>
                  </a:lnTo>
                  <a:lnTo>
                    <a:pt x="383190" y="1005507"/>
                  </a:lnTo>
                  <a:lnTo>
                    <a:pt x="378487" y="1047468"/>
                  </a:lnTo>
                  <a:lnTo>
                    <a:pt x="363818" y="1120825"/>
                  </a:lnTo>
                  <a:lnTo>
                    <a:pt x="333116" y="1188178"/>
                  </a:lnTo>
                  <a:lnTo>
                    <a:pt x="302640" y="1223459"/>
                  </a:lnTo>
                  <a:lnTo>
                    <a:pt x="265520" y="1248996"/>
                  </a:lnTo>
                  <a:lnTo>
                    <a:pt x="224024" y="1262380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39526" y="2333797"/>
            <a:ext cx="11828780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475" b="0">
                <a:latin typeface="Gill Sans MT"/>
                <a:cs typeface="Gill Sans MT"/>
              </a:rPr>
              <a:t>Levels</a:t>
            </a:r>
            <a:r>
              <a:rPr dirty="0" sz="5600" spc="409" b="0">
                <a:latin typeface="Gill Sans MT"/>
                <a:cs typeface="Gill Sans MT"/>
              </a:rPr>
              <a:t> </a:t>
            </a:r>
            <a:r>
              <a:rPr dirty="0" sz="5600" spc="495" b="0">
                <a:latin typeface="Gill Sans MT"/>
                <a:cs typeface="Gill Sans MT"/>
              </a:rPr>
              <a:t>of</a:t>
            </a:r>
            <a:r>
              <a:rPr dirty="0" sz="5600" spc="409" b="0">
                <a:latin typeface="Gill Sans MT"/>
                <a:cs typeface="Gill Sans MT"/>
              </a:rPr>
              <a:t> </a:t>
            </a:r>
            <a:r>
              <a:rPr dirty="0" sz="5600" spc="420" b="0">
                <a:latin typeface="Gill Sans MT"/>
                <a:cs typeface="Gill Sans MT"/>
              </a:rPr>
              <a:t>Support</a:t>
            </a:r>
            <a:r>
              <a:rPr dirty="0" sz="5600" spc="415" b="0">
                <a:latin typeface="Gill Sans MT"/>
                <a:cs typeface="Gill Sans MT"/>
              </a:rPr>
              <a:t> </a:t>
            </a:r>
            <a:r>
              <a:rPr dirty="0" sz="5600" spc="300" b="0">
                <a:latin typeface="Gill Sans MT"/>
                <a:cs typeface="Gill Sans MT"/>
              </a:rPr>
              <a:t>for</a:t>
            </a:r>
            <a:r>
              <a:rPr dirty="0" sz="5600" spc="409" b="0">
                <a:latin typeface="Gill Sans MT"/>
                <a:cs typeface="Gill Sans MT"/>
              </a:rPr>
              <a:t> </a:t>
            </a:r>
            <a:r>
              <a:rPr dirty="0" sz="5600" spc="310" b="0">
                <a:latin typeface="Gill Sans MT"/>
                <a:cs typeface="Gill Sans MT"/>
              </a:rPr>
              <a:t>Urban</a:t>
            </a:r>
            <a:r>
              <a:rPr dirty="0" sz="5600" spc="409" b="0">
                <a:latin typeface="Gill Sans MT"/>
                <a:cs typeface="Gill Sans MT"/>
              </a:rPr>
              <a:t> </a:t>
            </a:r>
            <a:r>
              <a:rPr dirty="0" sz="5600" spc="434" b="0">
                <a:latin typeface="Gill Sans MT"/>
                <a:cs typeface="Gill Sans MT"/>
              </a:rPr>
              <a:t>Farms</a:t>
            </a:r>
            <a:endParaRPr sz="5600">
              <a:latin typeface="Gill Sans MT"/>
              <a:cs typeface="Gill Sans M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604391" y="4393586"/>
            <a:ext cx="934085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7100"/>
              </a:lnSpc>
              <a:spcBef>
                <a:spcPts val="100"/>
              </a:spcBef>
            </a:pP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The</a:t>
            </a:r>
            <a:r>
              <a:rPr dirty="0" sz="2800" spc="-4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funding</a:t>
            </a:r>
            <a:r>
              <a:rPr dirty="0" sz="2800" spc="-4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also</a:t>
            </a:r>
            <a:r>
              <a:rPr dirty="0" sz="2800" spc="-4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supports</a:t>
            </a:r>
            <a:r>
              <a:rPr dirty="0" sz="2800" spc="-4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the</a:t>
            </a:r>
            <a:r>
              <a:rPr dirty="0" sz="2800" spc="-4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intergenerational </a:t>
            </a:r>
            <a:r>
              <a:rPr dirty="0" sz="2800" spc="170">
                <a:solidFill>
                  <a:srgbClr val="1B1B1B"/>
                </a:solidFill>
                <a:latin typeface="Lucida Sans"/>
                <a:cs typeface="Lucida Sans"/>
              </a:rPr>
              <a:t>STEAM</a:t>
            </a:r>
            <a:r>
              <a:rPr dirty="0" sz="2800" spc="-9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program</a:t>
            </a:r>
            <a:r>
              <a:rPr dirty="0" sz="2800" spc="-8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145">
                <a:solidFill>
                  <a:srgbClr val="1B1B1B"/>
                </a:solidFill>
                <a:latin typeface="Lucida Sans"/>
                <a:cs typeface="Lucida Sans"/>
              </a:rPr>
              <a:t>-</a:t>
            </a:r>
            <a:r>
              <a:rPr dirty="0" sz="2800" spc="-9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80">
                <a:solidFill>
                  <a:srgbClr val="1B1B1B"/>
                </a:solidFill>
                <a:latin typeface="Lucida Sans"/>
                <a:cs typeface="Lucida Sans"/>
              </a:rPr>
              <a:t>Science,</a:t>
            </a:r>
            <a:r>
              <a:rPr dirty="0" sz="2800" spc="-8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Technology,</a:t>
            </a:r>
            <a:r>
              <a:rPr dirty="0" sz="2800" spc="-9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Environment,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Agriculture,</a:t>
            </a:r>
            <a:r>
              <a:rPr dirty="0" sz="2800" spc="8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and</a:t>
            </a:r>
            <a:r>
              <a:rPr dirty="0" sz="2800" spc="8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Math.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515883" y="7082177"/>
            <a:ext cx="7833359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7100"/>
              </a:lnSpc>
              <a:spcBef>
                <a:spcPts val="100"/>
              </a:spcBef>
            </a:pP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Friends</a:t>
            </a:r>
            <a:r>
              <a:rPr dirty="0" sz="2800" spc="7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of</a:t>
            </a:r>
            <a:r>
              <a:rPr dirty="0" sz="2800" spc="7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Urban</a:t>
            </a:r>
            <a:r>
              <a:rPr dirty="0" sz="2800" spc="7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Farms</a:t>
            </a:r>
            <a:r>
              <a:rPr dirty="0" sz="2800" spc="7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45">
                <a:solidFill>
                  <a:srgbClr val="1B1B1B"/>
                </a:solidFill>
                <a:latin typeface="Lucida Sans"/>
                <a:cs typeface="Lucida Sans"/>
              </a:rPr>
              <a:t>($5,000-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$10,000) </a:t>
            </a:r>
            <a:r>
              <a:rPr dirty="0" sz="2800" spc="60">
                <a:solidFill>
                  <a:srgbClr val="1B1B1B"/>
                </a:solidFill>
                <a:latin typeface="Lucida Sans"/>
                <a:cs typeface="Lucida Sans"/>
              </a:rPr>
              <a:t>Sustaining</a:t>
            </a:r>
            <a:r>
              <a:rPr dirty="0" sz="2800" spc="26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Sponsorships</a:t>
            </a:r>
            <a:r>
              <a:rPr dirty="0" sz="2800" spc="26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($25,000-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$50,000) </a:t>
            </a:r>
            <a:r>
              <a:rPr dirty="0" sz="2800" spc="60">
                <a:solidFill>
                  <a:srgbClr val="1B1B1B"/>
                </a:solidFill>
                <a:latin typeface="Lucida Sans"/>
                <a:cs typeface="Lucida Sans"/>
              </a:rPr>
              <a:t>Field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of</a:t>
            </a:r>
            <a:r>
              <a:rPr dirty="0" sz="2800" spc="-2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>
                <a:solidFill>
                  <a:srgbClr val="1B1B1B"/>
                </a:solidFill>
                <a:latin typeface="Lucida Sans"/>
                <a:cs typeface="Lucida Sans"/>
              </a:rPr>
              <a:t>Dreams</a:t>
            </a:r>
            <a:r>
              <a:rPr dirty="0" sz="2800" spc="-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800" spc="-35">
                <a:solidFill>
                  <a:srgbClr val="1B1B1B"/>
                </a:solidFill>
                <a:latin typeface="Lucida Sans"/>
                <a:cs typeface="Lucida Sans"/>
              </a:rPr>
              <a:t>($100,000-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500,000)</a:t>
            </a:r>
            <a:endParaRPr sz="28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8" y="247657"/>
            <a:ext cx="18288000" cy="10035540"/>
            <a:chOff x="88" y="247657"/>
            <a:chExt cx="18288000" cy="10035540"/>
          </a:xfrm>
        </p:grpSpPr>
        <p:sp>
          <p:nvSpPr>
            <p:cNvPr id="3" name="object 3" descr=""/>
            <p:cNvSpPr/>
            <p:nvPr/>
          </p:nvSpPr>
          <p:spPr>
            <a:xfrm>
              <a:off x="88" y="1033822"/>
              <a:ext cx="18288000" cy="9248775"/>
            </a:xfrm>
            <a:custGeom>
              <a:avLst/>
              <a:gdLst/>
              <a:ahLst/>
              <a:cxnLst/>
              <a:rect l="l" t="t" r="r" b="b"/>
              <a:pathLst>
                <a:path w="18288000" h="9248775">
                  <a:moveTo>
                    <a:pt x="18287821" y="9248774"/>
                  </a:moveTo>
                  <a:lnTo>
                    <a:pt x="0" y="9248774"/>
                  </a:lnTo>
                  <a:lnTo>
                    <a:pt x="0" y="0"/>
                  </a:lnTo>
                  <a:lnTo>
                    <a:pt x="18287821" y="0"/>
                  </a:lnTo>
                  <a:lnTo>
                    <a:pt x="18287821" y="9248774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9260213" y="4071978"/>
              <a:ext cx="8006080" cy="5646420"/>
            </a:xfrm>
            <a:custGeom>
              <a:avLst/>
              <a:gdLst/>
              <a:ahLst/>
              <a:cxnLst/>
              <a:rect l="l" t="t" r="r" b="b"/>
              <a:pathLst>
                <a:path w="8006080" h="5646420">
                  <a:moveTo>
                    <a:pt x="0" y="248218"/>
                  </a:moveTo>
                  <a:lnTo>
                    <a:pt x="7835016" y="0"/>
                  </a:lnTo>
                  <a:lnTo>
                    <a:pt x="8006028" y="5397965"/>
                  </a:lnTo>
                  <a:lnTo>
                    <a:pt x="171011" y="5646184"/>
                  </a:lnTo>
                  <a:lnTo>
                    <a:pt x="0" y="248218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05208" y="1650174"/>
              <a:ext cx="8051729" cy="774050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2196469" y="247657"/>
              <a:ext cx="4142740" cy="800735"/>
            </a:xfrm>
            <a:custGeom>
              <a:avLst/>
              <a:gdLst/>
              <a:ahLst/>
              <a:cxnLst/>
              <a:rect l="l" t="t" r="r" b="b"/>
              <a:pathLst>
                <a:path w="4142740" h="800735">
                  <a:moveTo>
                    <a:pt x="4142329" y="800193"/>
                  </a:moveTo>
                  <a:lnTo>
                    <a:pt x="0" y="800193"/>
                  </a:lnTo>
                  <a:lnTo>
                    <a:pt x="298482" y="223557"/>
                  </a:lnTo>
                  <a:lnTo>
                    <a:pt x="324713" y="179729"/>
                  </a:lnTo>
                  <a:lnTo>
                    <a:pt x="355727" y="139971"/>
                  </a:lnTo>
                  <a:lnTo>
                    <a:pt x="391047" y="104574"/>
                  </a:lnTo>
                  <a:lnTo>
                    <a:pt x="430197" y="73828"/>
                  </a:lnTo>
                  <a:lnTo>
                    <a:pt x="472697" y="48023"/>
                  </a:lnTo>
                  <a:lnTo>
                    <a:pt x="518070" y="27447"/>
                  </a:lnTo>
                  <a:lnTo>
                    <a:pt x="565839" y="12392"/>
                  </a:lnTo>
                  <a:lnTo>
                    <a:pt x="615526" y="3146"/>
                  </a:lnTo>
                  <a:lnTo>
                    <a:pt x="666653" y="0"/>
                  </a:lnTo>
                  <a:lnTo>
                    <a:pt x="3475676" y="0"/>
                  </a:lnTo>
                  <a:lnTo>
                    <a:pt x="3526803" y="3146"/>
                  </a:lnTo>
                  <a:lnTo>
                    <a:pt x="3576490" y="12392"/>
                  </a:lnTo>
                  <a:lnTo>
                    <a:pt x="3624259" y="27447"/>
                  </a:lnTo>
                  <a:lnTo>
                    <a:pt x="3669632" y="48023"/>
                  </a:lnTo>
                  <a:lnTo>
                    <a:pt x="3712133" y="73828"/>
                  </a:lnTo>
                  <a:lnTo>
                    <a:pt x="3751282" y="104574"/>
                  </a:lnTo>
                  <a:lnTo>
                    <a:pt x="3786602" y="139971"/>
                  </a:lnTo>
                  <a:lnTo>
                    <a:pt x="3817617" y="179729"/>
                  </a:lnTo>
                  <a:lnTo>
                    <a:pt x="3843847" y="223557"/>
                  </a:lnTo>
                  <a:lnTo>
                    <a:pt x="4142329" y="800193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6340698" y="247657"/>
              <a:ext cx="1947545" cy="800100"/>
            </a:xfrm>
            <a:custGeom>
              <a:avLst/>
              <a:gdLst/>
              <a:ahLst/>
              <a:cxnLst/>
              <a:rect l="l" t="t" r="r" b="b"/>
              <a:pathLst>
                <a:path w="1947544" h="800100">
                  <a:moveTo>
                    <a:pt x="1947303" y="800094"/>
                  </a:moveTo>
                  <a:lnTo>
                    <a:pt x="0" y="800094"/>
                  </a:lnTo>
                  <a:lnTo>
                    <a:pt x="298431" y="223557"/>
                  </a:lnTo>
                  <a:lnTo>
                    <a:pt x="324662" y="179729"/>
                  </a:lnTo>
                  <a:lnTo>
                    <a:pt x="355676" y="139971"/>
                  </a:lnTo>
                  <a:lnTo>
                    <a:pt x="390996" y="104574"/>
                  </a:lnTo>
                  <a:lnTo>
                    <a:pt x="430145" y="73828"/>
                  </a:lnTo>
                  <a:lnTo>
                    <a:pt x="472646" y="48023"/>
                  </a:lnTo>
                  <a:lnTo>
                    <a:pt x="518019" y="27447"/>
                  </a:lnTo>
                  <a:lnTo>
                    <a:pt x="565788" y="12392"/>
                  </a:lnTo>
                  <a:lnTo>
                    <a:pt x="615475" y="3146"/>
                  </a:lnTo>
                  <a:lnTo>
                    <a:pt x="666602" y="0"/>
                  </a:lnTo>
                  <a:lnTo>
                    <a:pt x="1947303" y="0"/>
                  </a:lnTo>
                  <a:lnTo>
                    <a:pt x="1947303" y="800094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724583" y="603401"/>
              <a:ext cx="11609070" cy="1771650"/>
            </a:xfrm>
            <a:custGeom>
              <a:avLst/>
              <a:gdLst/>
              <a:ahLst/>
              <a:cxnLst/>
              <a:rect l="l" t="t" r="r" b="b"/>
              <a:pathLst>
                <a:path w="11609069" h="1771650">
                  <a:moveTo>
                    <a:pt x="90805" y="46126"/>
                  </a:moveTo>
                  <a:lnTo>
                    <a:pt x="70586" y="7759"/>
                  </a:lnTo>
                  <a:lnTo>
                    <a:pt x="45402" y="0"/>
                  </a:lnTo>
                  <a:lnTo>
                    <a:pt x="36499" y="889"/>
                  </a:lnTo>
                  <a:lnTo>
                    <a:pt x="3454" y="28473"/>
                  </a:lnTo>
                  <a:lnTo>
                    <a:pt x="0" y="46126"/>
                  </a:lnTo>
                  <a:lnTo>
                    <a:pt x="889" y="55181"/>
                  </a:lnTo>
                  <a:lnTo>
                    <a:pt x="28028" y="88747"/>
                  </a:lnTo>
                  <a:lnTo>
                    <a:pt x="45402" y="92252"/>
                  </a:lnTo>
                  <a:lnTo>
                    <a:pt x="54317" y="91363"/>
                  </a:lnTo>
                  <a:lnTo>
                    <a:pt x="87350" y="63792"/>
                  </a:lnTo>
                  <a:lnTo>
                    <a:pt x="90805" y="46126"/>
                  </a:lnTo>
                  <a:close/>
                </a:path>
                <a:path w="11609069" h="1771650">
                  <a:moveTo>
                    <a:pt x="340677" y="46126"/>
                  </a:moveTo>
                  <a:lnTo>
                    <a:pt x="320484" y="7759"/>
                  </a:lnTo>
                  <a:lnTo>
                    <a:pt x="295275" y="0"/>
                  </a:lnTo>
                  <a:lnTo>
                    <a:pt x="286372" y="889"/>
                  </a:lnTo>
                  <a:lnTo>
                    <a:pt x="253326" y="28473"/>
                  </a:lnTo>
                  <a:lnTo>
                    <a:pt x="249872" y="46126"/>
                  </a:lnTo>
                  <a:lnTo>
                    <a:pt x="250761" y="55181"/>
                  </a:lnTo>
                  <a:lnTo>
                    <a:pt x="277901" y="88747"/>
                  </a:lnTo>
                  <a:lnTo>
                    <a:pt x="295275" y="92252"/>
                  </a:lnTo>
                  <a:lnTo>
                    <a:pt x="304190" y="91363"/>
                  </a:lnTo>
                  <a:lnTo>
                    <a:pt x="337235" y="63792"/>
                  </a:lnTo>
                  <a:lnTo>
                    <a:pt x="340677" y="46126"/>
                  </a:lnTo>
                  <a:close/>
                </a:path>
                <a:path w="11609069" h="1771650">
                  <a:moveTo>
                    <a:pt x="590550" y="46126"/>
                  </a:moveTo>
                  <a:lnTo>
                    <a:pt x="570331" y="7759"/>
                  </a:lnTo>
                  <a:lnTo>
                    <a:pt x="545147" y="0"/>
                  </a:lnTo>
                  <a:lnTo>
                    <a:pt x="536244" y="889"/>
                  </a:lnTo>
                  <a:lnTo>
                    <a:pt x="503199" y="28473"/>
                  </a:lnTo>
                  <a:lnTo>
                    <a:pt x="499745" y="46126"/>
                  </a:lnTo>
                  <a:lnTo>
                    <a:pt x="500634" y="55181"/>
                  </a:lnTo>
                  <a:lnTo>
                    <a:pt x="527773" y="88747"/>
                  </a:lnTo>
                  <a:lnTo>
                    <a:pt x="545147" y="92252"/>
                  </a:lnTo>
                  <a:lnTo>
                    <a:pt x="554062" y="91363"/>
                  </a:lnTo>
                  <a:lnTo>
                    <a:pt x="587095" y="63792"/>
                  </a:lnTo>
                  <a:lnTo>
                    <a:pt x="590550" y="46126"/>
                  </a:lnTo>
                  <a:close/>
                </a:path>
                <a:path w="11609069" h="1771650">
                  <a:moveTo>
                    <a:pt x="11608651" y="658660"/>
                  </a:moveTo>
                  <a:lnTo>
                    <a:pt x="11583594" y="588289"/>
                  </a:lnTo>
                  <a:lnTo>
                    <a:pt x="11528069" y="536270"/>
                  </a:lnTo>
                  <a:lnTo>
                    <a:pt x="11493233" y="519531"/>
                  </a:lnTo>
                  <a:lnTo>
                    <a:pt x="11456022" y="510247"/>
                  </a:lnTo>
                  <a:lnTo>
                    <a:pt x="11418176" y="509371"/>
                  </a:lnTo>
                  <a:lnTo>
                    <a:pt x="11381448" y="517880"/>
                  </a:lnTo>
                  <a:lnTo>
                    <a:pt x="11347564" y="536702"/>
                  </a:lnTo>
                  <a:lnTo>
                    <a:pt x="11317910" y="565759"/>
                  </a:lnTo>
                  <a:lnTo>
                    <a:pt x="11295202" y="600875"/>
                  </a:lnTo>
                  <a:lnTo>
                    <a:pt x="11278184" y="639559"/>
                  </a:lnTo>
                  <a:lnTo>
                    <a:pt x="11265611" y="679361"/>
                  </a:lnTo>
                  <a:lnTo>
                    <a:pt x="11253940" y="729996"/>
                  </a:lnTo>
                  <a:lnTo>
                    <a:pt x="11245609" y="781278"/>
                  </a:lnTo>
                  <a:lnTo>
                    <a:pt x="11239398" y="832929"/>
                  </a:lnTo>
                  <a:lnTo>
                    <a:pt x="11234064" y="884656"/>
                  </a:lnTo>
                  <a:lnTo>
                    <a:pt x="11228934" y="936980"/>
                  </a:lnTo>
                  <a:lnTo>
                    <a:pt x="11224247" y="989368"/>
                  </a:lnTo>
                  <a:lnTo>
                    <a:pt x="11220107" y="1041819"/>
                  </a:lnTo>
                  <a:lnTo>
                    <a:pt x="11216589" y="1094295"/>
                  </a:lnTo>
                  <a:lnTo>
                    <a:pt x="11213783" y="1146810"/>
                  </a:lnTo>
                  <a:lnTo>
                    <a:pt x="11211776" y="1199337"/>
                  </a:lnTo>
                  <a:lnTo>
                    <a:pt x="11210646" y="1251864"/>
                  </a:lnTo>
                  <a:lnTo>
                    <a:pt x="11210493" y="1304378"/>
                  </a:lnTo>
                  <a:lnTo>
                    <a:pt x="11211395" y="1356880"/>
                  </a:lnTo>
                  <a:lnTo>
                    <a:pt x="11213452" y="1409344"/>
                  </a:lnTo>
                  <a:lnTo>
                    <a:pt x="11216716" y="1461757"/>
                  </a:lnTo>
                  <a:lnTo>
                    <a:pt x="11221314" y="1514119"/>
                  </a:lnTo>
                  <a:lnTo>
                    <a:pt x="11227372" y="1565440"/>
                  </a:lnTo>
                  <a:lnTo>
                    <a:pt x="11237011" y="1616964"/>
                  </a:lnTo>
                  <a:lnTo>
                    <a:pt x="11253013" y="1666125"/>
                  </a:lnTo>
                  <a:lnTo>
                    <a:pt x="11278095" y="1710359"/>
                  </a:lnTo>
                  <a:lnTo>
                    <a:pt x="11315027" y="1747100"/>
                  </a:lnTo>
                  <a:lnTo>
                    <a:pt x="11357318" y="1767801"/>
                  </a:lnTo>
                  <a:lnTo>
                    <a:pt x="11400765" y="1771573"/>
                  </a:lnTo>
                  <a:lnTo>
                    <a:pt x="11442992" y="1760677"/>
                  </a:lnTo>
                  <a:lnTo>
                    <a:pt x="11481562" y="1737385"/>
                  </a:lnTo>
                  <a:lnTo>
                    <a:pt x="11514074" y="1703971"/>
                  </a:lnTo>
                  <a:lnTo>
                    <a:pt x="11548707" y="1638554"/>
                  </a:lnTo>
                  <a:lnTo>
                    <a:pt x="11567706" y="1566202"/>
                  </a:lnTo>
                  <a:lnTo>
                    <a:pt x="11574894" y="1524584"/>
                  </a:lnTo>
                  <a:lnTo>
                    <a:pt x="11580838" y="1482788"/>
                  </a:lnTo>
                  <a:lnTo>
                    <a:pt x="11585766" y="1440865"/>
                  </a:lnTo>
                  <a:lnTo>
                    <a:pt x="11589906" y="1398854"/>
                  </a:lnTo>
                  <a:lnTo>
                    <a:pt x="11593868" y="1348257"/>
                  </a:lnTo>
                  <a:lnTo>
                    <a:pt x="11596700" y="1297279"/>
                  </a:lnTo>
                  <a:lnTo>
                    <a:pt x="11598199" y="1246098"/>
                  </a:lnTo>
                  <a:lnTo>
                    <a:pt x="11598199" y="1194879"/>
                  </a:lnTo>
                  <a:lnTo>
                    <a:pt x="11596497" y="1143762"/>
                  </a:lnTo>
                  <a:lnTo>
                    <a:pt x="11592916" y="1092911"/>
                  </a:lnTo>
                  <a:lnTo>
                    <a:pt x="11587264" y="1042479"/>
                  </a:lnTo>
                  <a:lnTo>
                    <a:pt x="11554346" y="1094905"/>
                  </a:lnTo>
                  <a:lnTo>
                    <a:pt x="11556352" y="1143914"/>
                  </a:lnTo>
                  <a:lnTo>
                    <a:pt x="11557876" y="1193063"/>
                  </a:lnTo>
                  <a:lnTo>
                    <a:pt x="11558702" y="1242314"/>
                  </a:lnTo>
                  <a:lnTo>
                    <a:pt x="11558613" y="1291590"/>
                  </a:lnTo>
                  <a:lnTo>
                    <a:pt x="11557394" y="1340840"/>
                  </a:lnTo>
                  <a:lnTo>
                    <a:pt x="11554816" y="1390002"/>
                  </a:lnTo>
                  <a:lnTo>
                    <a:pt x="11550663" y="1438998"/>
                  </a:lnTo>
                  <a:lnTo>
                    <a:pt x="11544706" y="1487805"/>
                  </a:lnTo>
                  <a:lnTo>
                    <a:pt x="11536744" y="1536331"/>
                  </a:lnTo>
                  <a:lnTo>
                    <a:pt x="11526545" y="1584528"/>
                  </a:lnTo>
                  <a:lnTo>
                    <a:pt x="11512639" y="1627657"/>
                  </a:lnTo>
                  <a:lnTo>
                    <a:pt x="11490579" y="1670723"/>
                  </a:lnTo>
                  <a:lnTo>
                    <a:pt x="11460328" y="1706664"/>
                  </a:lnTo>
                  <a:lnTo>
                    <a:pt x="11421796" y="1728444"/>
                  </a:lnTo>
                  <a:lnTo>
                    <a:pt x="11374946" y="1728990"/>
                  </a:lnTo>
                  <a:lnTo>
                    <a:pt x="11334090" y="1709521"/>
                  </a:lnTo>
                  <a:lnTo>
                    <a:pt x="11304219" y="1676514"/>
                  </a:lnTo>
                  <a:lnTo>
                    <a:pt x="11283531" y="1634959"/>
                  </a:lnTo>
                  <a:lnTo>
                    <a:pt x="11270234" y="1589811"/>
                  </a:lnTo>
                  <a:lnTo>
                    <a:pt x="11262525" y="1546047"/>
                  </a:lnTo>
                  <a:lnTo>
                    <a:pt x="11256658" y="1497139"/>
                  </a:lnTo>
                  <a:lnTo>
                    <a:pt x="11252213" y="1448092"/>
                  </a:lnTo>
                  <a:lnTo>
                    <a:pt x="11249089" y="1398930"/>
                  </a:lnTo>
                  <a:lnTo>
                    <a:pt x="11247171" y="1349692"/>
                  </a:lnTo>
                  <a:lnTo>
                    <a:pt x="11246371" y="1300391"/>
                  </a:lnTo>
                  <a:lnTo>
                    <a:pt x="11246574" y="1251077"/>
                  </a:lnTo>
                  <a:lnTo>
                    <a:pt x="11247679" y="1201750"/>
                  </a:lnTo>
                  <a:lnTo>
                    <a:pt x="11249584" y="1152461"/>
                  </a:lnTo>
                  <a:lnTo>
                    <a:pt x="11252187" y="1103223"/>
                  </a:lnTo>
                  <a:lnTo>
                    <a:pt x="11255375" y="1054074"/>
                  </a:lnTo>
                  <a:lnTo>
                    <a:pt x="11259058" y="1005027"/>
                  </a:lnTo>
                  <a:lnTo>
                    <a:pt x="11262906" y="958557"/>
                  </a:lnTo>
                  <a:lnTo>
                    <a:pt x="11266907" y="912037"/>
                  </a:lnTo>
                  <a:lnTo>
                    <a:pt x="11271364" y="865568"/>
                  </a:lnTo>
                  <a:lnTo>
                    <a:pt x="11276559" y="819213"/>
                  </a:lnTo>
                  <a:lnTo>
                    <a:pt x="11282756" y="773061"/>
                  </a:lnTo>
                  <a:lnTo>
                    <a:pt x="11289081" y="734707"/>
                  </a:lnTo>
                  <a:lnTo>
                    <a:pt x="11297526" y="696569"/>
                  </a:lnTo>
                  <a:lnTo>
                    <a:pt x="11308893" y="659371"/>
                  </a:lnTo>
                  <a:lnTo>
                    <a:pt x="11323993" y="623874"/>
                  </a:lnTo>
                  <a:lnTo>
                    <a:pt x="11345342" y="589851"/>
                  </a:lnTo>
                  <a:lnTo>
                    <a:pt x="11406099" y="547319"/>
                  </a:lnTo>
                  <a:lnTo>
                    <a:pt x="11445977" y="543953"/>
                  </a:lnTo>
                  <a:lnTo>
                    <a:pt x="11492586" y="555421"/>
                  </a:lnTo>
                  <a:lnTo>
                    <a:pt x="11530686" y="579323"/>
                  </a:lnTo>
                  <a:lnTo>
                    <a:pt x="11560874" y="612914"/>
                  </a:lnTo>
                  <a:lnTo>
                    <a:pt x="11583772" y="653427"/>
                  </a:lnTo>
                  <a:lnTo>
                    <a:pt x="11599964" y="698131"/>
                  </a:lnTo>
                  <a:lnTo>
                    <a:pt x="11600866" y="700151"/>
                  </a:lnTo>
                  <a:lnTo>
                    <a:pt x="11604295" y="700786"/>
                  </a:lnTo>
                  <a:lnTo>
                    <a:pt x="11605387" y="698334"/>
                  </a:lnTo>
                  <a:lnTo>
                    <a:pt x="11608651" y="658660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35142" y="4586540"/>
            <a:ext cx="780288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21105" marR="5080" indent="-1209040">
              <a:lnSpc>
                <a:spcPct val="107100"/>
              </a:lnSpc>
              <a:spcBef>
                <a:spcPts val="100"/>
              </a:spcBef>
            </a:pPr>
            <a:r>
              <a:rPr dirty="0" sz="2800" b="0">
                <a:latin typeface="Lucida Sans"/>
                <a:cs typeface="Lucida Sans"/>
              </a:rPr>
              <a:t>Queeba</a:t>
            </a:r>
            <a:r>
              <a:rPr dirty="0" sz="2800" spc="-20" b="0">
                <a:latin typeface="Lucida Sans"/>
                <a:cs typeface="Lucida Sans"/>
              </a:rPr>
              <a:t> </a:t>
            </a:r>
            <a:r>
              <a:rPr dirty="0" sz="2800" spc="150" b="0">
                <a:latin typeface="Lucida Sans"/>
                <a:cs typeface="Lucida Sans"/>
              </a:rPr>
              <a:t>Bey</a:t>
            </a:r>
            <a:r>
              <a:rPr dirty="0" sz="2800" spc="-15" b="0">
                <a:latin typeface="Lucida Sans"/>
                <a:cs typeface="Lucida Sans"/>
              </a:rPr>
              <a:t> </a:t>
            </a:r>
            <a:r>
              <a:rPr dirty="0" sz="2800" b="0">
                <a:latin typeface="Lucida Sans"/>
                <a:cs typeface="Lucida Sans"/>
              </a:rPr>
              <a:t>from</a:t>
            </a:r>
            <a:r>
              <a:rPr dirty="0" sz="2800" spc="-20" b="0">
                <a:latin typeface="Lucida Sans"/>
                <a:cs typeface="Lucida Sans"/>
              </a:rPr>
              <a:t> </a:t>
            </a:r>
            <a:r>
              <a:rPr dirty="0" sz="2800" spc="240" b="0">
                <a:latin typeface="Lucida Sans"/>
                <a:cs typeface="Lucida Sans"/>
              </a:rPr>
              <a:t>BUGS-</a:t>
            </a:r>
            <a:r>
              <a:rPr dirty="0" sz="2800" spc="170" b="0">
                <a:latin typeface="Lucida Sans"/>
                <a:cs typeface="Lucida Sans"/>
              </a:rPr>
              <a:t>FPC</a:t>
            </a:r>
            <a:r>
              <a:rPr dirty="0" sz="2800" spc="-15" b="0">
                <a:latin typeface="Lucida Sans"/>
                <a:cs typeface="Lucida Sans"/>
              </a:rPr>
              <a:t> </a:t>
            </a:r>
            <a:r>
              <a:rPr dirty="0" sz="2800" spc="-240" b="0">
                <a:latin typeface="Lucida Sans"/>
                <a:cs typeface="Lucida Sans"/>
              </a:rPr>
              <a:t>+</a:t>
            </a:r>
            <a:r>
              <a:rPr dirty="0" sz="2800" spc="-20" b="0">
                <a:latin typeface="Lucida Sans"/>
                <a:cs typeface="Lucida Sans"/>
              </a:rPr>
              <a:t> </a:t>
            </a:r>
            <a:r>
              <a:rPr dirty="0" sz="2800" b="0">
                <a:latin typeface="Lucida Sans"/>
                <a:cs typeface="Lucida Sans"/>
              </a:rPr>
              <a:t>Ayanna</a:t>
            </a:r>
            <a:r>
              <a:rPr dirty="0" sz="2800" spc="-15" b="0">
                <a:latin typeface="Lucida Sans"/>
                <a:cs typeface="Lucida Sans"/>
              </a:rPr>
              <a:t> </a:t>
            </a:r>
            <a:r>
              <a:rPr dirty="0" sz="2800" spc="40" b="0">
                <a:latin typeface="Lucida Sans"/>
                <a:cs typeface="Lucida Sans"/>
              </a:rPr>
              <a:t>Jones </a:t>
            </a:r>
            <a:r>
              <a:rPr dirty="0" sz="2800" b="0">
                <a:latin typeface="Lucida Sans"/>
                <a:cs typeface="Lucida Sans"/>
              </a:rPr>
              <a:t>made</a:t>
            </a:r>
            <a:r>
              <a:rPr dirty="0" sz="2800" spc="-60" b="0">
                <a:latin typeface="Lucida Sans"/>
                <a:cs typeface="Lucida Sans"/>
              </a:rPr>
              <a:t> </a:t>
            </a:r>
            <a:r>
              <a:rPr dirty="0" sz="2800" b="0">
                <a:latin typeface="Lucida Sans"/>
                <a:cs typeface="Lucida Sans"/>
              </a:rPr>
              <a:t>a</a:t>
            </a:r>
            <a:r>
              <a:rPr dirty="0" sz="2800" spc="-55" b="0">
                <a:latin typeface="Lucida Sans"/>
                <a:cs typeface="Lucida Sans"/>
              </a:rPr>
              <a:t> </a:t>
            </a:r>
            <a:r>
              <a:rPr dirty="0" sz="2800" b="0">
                <a:latin typeface="Lucida Sans"/>
                <a:cs typeface="Lucida Sans"/>
              </a:rPr>
              <a:t>video</a:t>
            </a:r>
            <a:r>
              <a:rPr dirty="0" sz="2800" spc="-55" b="0">
                <a:latin typeface="Lucida Sans"/>
                <a:cs typeface="Lucida Sans"/>
              </a:rPr>
              <a:t> </a:t>
            </a:r>
            <a:r>
              <a:rPr dirty="0" sz="2800" b="0">
                <a:latin typeface="Lucida Sans"/>
                <a:cs typeface="Lucida Sans"/>
              </a:rPr>
              <a:t>about</a:t>
            </a:r>
            <a:r>
              <a:rPr dirty="0" sz="2800" spc="-55" b="0">
                <a:latin typeface="Lucida Sans"/>
                <a:cs typeface="Lucida Sans"/>
              </a:rPr>
              <a:t> </a:t>
            </a:r>
            <a:r>
              <a:rPr dirty="0" sz="2800" b="0">
                <a:latin typeface="Lucida Sans"/>
                <a:cs typeface="Lucida Sans"/>
              </a:rPr>
              <a:t>their</a:t>
            </a:r>
            <a:r>
              <a:rPr dirty="0" sz="2800" spc="-55" b="0">
                <a:latin typeface="Lucida Sans"/>
                <a:cs typeface="Lucida Sans"/>
              </a:rPr>
              <a:t> </a:t>
            </a:r>
            <a:r>
              <a:rPr dirty="0" sz="2800" spc="-10" b="0">
                <a:latin typeface="Lucida Sans"/>
                <a:cs typeface="Lucida Sans"/>
              </a:rPr>
              <a:t>work.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573652" y="5958140"/>
            <a:ext cx="592582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87805" marR="5080" indent="-1475740">
              <a:lnSpc>
                <a:spcPct val="107100"/>
              </a:lnSpc>
              <a:spcBef>
                <a:spcPts val="100"/>
              </a:spcBef>
            </a:pP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https://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  <a:hlinkClick r:id="rId3"/>
              </a:rPr>
              <a:t>www.youtube.com/watch?</a:t>
            </a:r>
            <a:r>
              <a:rPr dirty="0" sz="2800" spc="-10">
                <a:solidFill>
                  <a:srgbClr val="1B1B1B"/>
                </a:solidFill>
                <a:latin typeface="Lucida Sans"/>
                <a:cs typeface="Lucida Sans"/>
              </a:rPr>
              <a:t> v=XT66D1G74vw</a:t>
            </a:r>
            <a:endParaRPr sz="28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8" y="247655"/>
            <a:ext cx="18288000" cy="10035540"/>
            <a:chOff x="88" y="247655"/>
            <a:chExt cx="18288000" cy="10035540"/>
          </a:xfrm>
        </p:grpSpPr>
        <p:sp>
          <p:nvSpPr>
            <p:cNvPr id="3" name="object 3" descr=""/>
            <p:cNvSpPr/>
            <p:nvPr/>
          </p:nvSpPr>
          <p:spPr>
            <a:xfrm>
              <a:off x="76" y="247661"/>
              <a:ext cx="18288000" cy="10035540"/>
            </a:xfrm>
            <a:custGeom>
              <a:avLst/>
              <a:gdLst/>
              <a:ahLst/>
              <a:cxnLst/>
              <a:rect l="l" t="t" r="r" b="b"/>
              <a:pathLst>
                <a:path w="18288000" h="10035540">
                  <a:moveTo>
                    <a:pt x="18287823" y="786168"/>
                  </a:moveTo>
                  <a:lnTo>
                    <a:pt x="16331451" y="786168"/>
                  </a:lnTo>
                  <a:lnTo>
                    <a:pt x="16040240" y="223558"/>
                  </a:lnTo>
                  <a:lnTo>
                    <a:pt x="16014002" y="179730"/>
                  </a:lnTo>
                  <a:lnTo>
                    <a:pt x="15982988" y="139966"/>
                  </a:lnTo>
                  <a:lnTo>
                    <a:pt x="15947670" y="104571"/>
                  </a:lnTo>
                  <a:lnTo>
                    <a:pt x="15908516" y="73825"/>
                  </a:lnTo>
                  <a:lnTo>
                    <a:pt x="15866021" y="48018"/>
                  </a:lnTo>
                  <a:lnTo>
                    <a:pt x="15820644" y="27444"/>
                  </a:lnTo>
                  <a:lnTo>
                    <a:pt x="15772880" y="12395"/>
                  </a:lnTo>
                  <a:lnTo>
                    <a:pt x="15723197" y="3149"/>
                  </a:lnTo>
                  <a:lnTo>
                    <a:pt x="15672067" y="0"/>
                  </a:lnTo>
                  <a:lnTo>
                    <a:pt x="12863043" y="0"/>
                  </a:lnTo>
                  <a:lnTo>
                    <a:pt x="12811913" y="3149"/>
                  </a:lnTo>
                  <a:lnTo>
                    <a:pt x="12762230" y="12395"/>
                  </a:lnTo>
                  <a:lnTo>
                    <a:pt x="12714453" y="27444"/>
                  </a:lnTo>
                  <a:lnTo>
                    <a:pt x="12669088" y="48018"/>
                  </a:lnTo>
                  <a:lnTo>
                    <a:pt x="12626581" y="73825"/>
                  </a:lnTo>
                  <a:lnTo>
                    <a:pt x="12587440" y="104571"/>
                  </a:lnTo>
                  <a:lnTo>
                    <a:pt x="12552121" y="139966"/>
                  </a:lnTo>
                  <a:lnTo>
                    <a:pt x="12521095" y="179730"/>
                  </a:lnTo>
                  <a:lnTo>
                    <a:pt x="12494870" y="223558"/>
                  </a:lnTo>
                  <a:lnTo>
                    <a:pt x="12203646" y="786168"/>
                  </a:lnTo>
                  <a:lnTo>
                    <a:pt x="0" y="786168"/>
                  </a:lnTo>
                  <a:lnTo>
                    <a:pt x="0" y="10034943"/>
                  </a:lnTo>
                  <a:lnTo>
                    <a:pt x="18287823" y="10034943"/>
                  </a:lnTo>
                  <a:lnTo>
                    <a:pt x="18287823" y="786168"/>
                  </a:lnTo>
                  <a:close/>
                </a:path>
              </a:pathLst>
            </a:custGeom>
            <a:solidFill>
              <a:srgbClr val="FFB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6340698" y="247655"/>
              <a:ext cx="1947545" cy="800100"/>
            </a:xfrm>
            <a:custGeom>
              <a:avLst/>
              <a:gdLst/>
              <a:ahLst/>
              <a:cxnLst/>
              <a:rect l="l" t="t" r="r" b="b"/>
              <a:pathLst>
                <a:path w="1947544" h="800100">
                  <a:moveTo>
                    <a:pt x="1947303" y="800094"/>
                  </a:moveTo>
                  <a:lnTo>
                    <a:pt x="0" y="800094"/>
                  </a:lnTo>
                  <a:lnTo>
                    <a:pt x="298431" y="223557"/>
                  </a:lnTo>
                  <a:lnTo>
                    <a:pt x="324661" y="179729"/>
                  </a:lnTo>
                  <a:lnTo>
                    <a:pt x="355676" y="139971"/>
                  </a:lnTo>
                  <a:lnTo>
                    <a:pt x="390996" y="104574"/>
                  </a:lnTo>
                  <a:lnTo>
                    <a:pt x="430145" y="73828"/>
                  </a:lnTo>
                  <a:lnTo>
                    <a:pt x="472645" y="48023"/>
                  </a:lnTo>
                  <a:lnTo>
                    <a:pt x="518019" y="27447"/>
                  </a:lnTo>
                  <a:lnTo>
                    <a:pt x="565788" y="12392"/>
                  </a:lnTo>
                  <a:lnTo>
                    <a:pt x="615475" y="3146"/>
                  </a:lnTo>
                  <a:lnTo>
                    <a:pt x="666602" y="0"/>
                  </a:lnTo>
                  <a:lnTo>
                    <a:pt x="1947303" y="0"/>
                  </a:lnTo>
                  <a:lnTo>
                    <a:pt x="1947303" y="800094"/>
                  </a:lnTo>
                  <a:close/>
                </a:path>
              </a:pathLst>
            </a:custGeom>
            <a:solidFill>
              <a:srgbClr val="FFDB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724595" y="603394"/>
              <a:ext cx="590550" cy="92710"/>
            </a:xfrm>
            <a:custGeom>
              <a:avLst/>
              <a:gdLst/>
              <a:ahLst/>
              <a:cxnLst/>
              <a:rect l="l" t="t" r="r" b="b"/>
              <a:pathLst>
                <a:path w="590550" h="92709">
                  <a:moveTo>
                    <a:pt x="545147" y="92256"/>
                  </a:moveTo>
                  <a:lnTo>
                    <a:pt x="507375" y="71715"/>
                  </a:lnTo>
                  <a:lnTo>
                    <a:pt x="499744" y="46128"/>
                  </a:lnTo>
                  <a:lnTo>
                    <a:pt x="500623" y="37079"/>
                  </a:lnTo>
                  <a:lnTo>
                    <a:pt x="527767" y="3508"/>
                  </a:lnTo>
                  <a:lnTo>
                    <a:pt x="545147" y="0"/>
                  </a:lnTo>
                  <a:lnTo>
                    <a:pt x="554053" y="893"/>
                  </a:lnTo>
                  <a:lnTo>
                    <a:pt x="587096" y="28470"/>
                  </a:lnTo>
                  <a:lnTo>
                    <a:pt x="590549" y="46128"/>
                  </a:lnTo>
                  <a:lnTo>
                    <a:pt x="589670" y="55176"/>
                  </a:lnTo>
                  <a:lnTo>
                    <a:pt x="562527" y="88747"/>
                  </a:lnTo>
                  <a:lnTo>
                    <a:pt x="545147" y="92256"/>
                  </a:lnTo>
                  <a:close/>
                </a:path>
                <a:path w="590550" h="92709">
                  <a:moveTo>
                    <a:pt x="45402" y="92256"/>
                  </a:moveTo>
                  <a:lnTo>
                    <a:pt x="7630" y="71715"/>
                  </a:lnTo>
                  <a:lnTo>
                    <a:pt x="0" y="46128"/>
                  </a:lnTo>
                  <a:lnTo>
                    <a:pt x="878" y="37079"/>
                  </a:lnTo>
                  <a:lnTo>
                    <a:pt x="28022" y="3508"/>
                  </a:lnTo>
                  <a:lnTo>
                    <a:pt x="45402" y="0"/>
                  </a:lnTo>
                  <a:lnTo>
                    <a:pt x="54308" y="893"/>
                  </a:lnTo>
                  <a:lnTo>
                    <a:pt x="87351" y="28470"/>
                  </a:lnTo>
                  <a:lnTo>
                    <a:pt x="90805" y="46128"/>
                  </a:lnTo>
                  <a:lnTo>
                    <a:pt x="89926" y="55176"/>
                  </a:lnTo>
                  <a:lnTo>
                    <a:pt x="62782" y="88747"/>
                  </a:lnTo>
                  <a:lnTo>
                    <a:pt x="45402" y="92256"/>
                  </a:lnTo>
                  <a:close/>
                </a:path>
                <a:path w="590550" h="92709">
                  <a:moveTo>
                    <a:pt x="295274" y="92256"/>
                  </a:moveTo>
                  <a:lnTo>
                    <a:pt x="257503" y="71715"/>
                  </a:lnTo>
                  <a:lnTo>
                    <a:pt x="249872" y="46128"/>
                  </a:lnTo>
                  <a:lnTo>
                    <a:pt x="250751" y="37079"/>
                  </a:lnTo>
                  <a:lnTo>
                    <a:pt x="277895" y="3508"/>
                  </a:lnTo>
                  <a:lnTo>
                    <a:pt x="295274" y="0"/>
                  </a:lnTo>
                  <a:lnTo>
                    <a:pt x="304182" y="893"/>
                  </a:lnTo>
                  <a:lnTo>
                    <a:pt x="337230" y="28470"/>
                  </a:lnTo>
                  <a:lnTo>
                    <a:pt x="340677" y="46128"/>
                  </a:lnTo>
                  <a:lnTo>
                    <a:pt x="339799" y="55176"/>
                  </a:lnTo>
                  <a:lnTo>
                    <a:pt x="312661" y="88747"/>
                  </a:lnTo>
                  <a:lnTo>
                    <a:pt x="295274" y="92256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2538" y="3300933"/>
              <a:ext cx="5886449" cy="5714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29260" y="2815218"/>
            <a:ext cx="12540615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484" b="0">
                <a:latin typeface="Gill Sans MT"/>
                <a:cs typeface="Gill Sans MT"/>
              </a:rPr>
              <a:t>Upcoming</a:t>
            </a:r>
            <a:r>
              <a:rPr dirty="0" sz="5600" spc="420" b="0">
                <a:latin typeface="Gill Sans MT"/>
                <a:cs typeface="Gill Sans MT"/>
              </a:rPr>
              <a:t> </a:t>
            </a:r>
            <a:r>
              <a:rPr dirty="0" sz="5600" spc="370" b="0">
                <a:latin typeface="Gill Sans MT"/>
                <a:cs typeface="Gill Sans MT"/>
              </a:rPr>
              <a:t>Partnership</a:t>
            </a:r>
            <a:r>
              <a:rPr dirty="0" sz="5600" spc="425" b="0">
                <a:latin typeface="Gill Sans MT"/>
                <a:cs typeface="Gill Sans MT"/>
              </a:rPr>
              <a:t> </a:t>
            </a:r>
            <a:r>
              <a:rPr dirty="0" sz="5600" spc="365" b="0">
                <a:latin typeface="Gill Sans MT"/>
                <a:cs typeface="Gill Sans MT"/>
              </a:rPr>
              <a:t>Opportunities</a:t>
            </a:r>
            <a:endParaRPr sz="5600">
              <a:latin typeface="Gill Sans MT"/>
              <a:cs typeface="Gill Sans MT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966381" y="7249632"/>
            <a:ext cx="14355444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6800"/>
              </a:lnSpc>
              <a:spcBef>
                <a:spcPts val="100"/>
              </a:spcBef>
            </a:pP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Farm</a:t>
            </a:r>
            <a:r>
              <a:rPr dirty="0" sz="2400" spc="2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to</a:t>
            </a:r>
            <a:r>
              <a:rPr dirty="0" sz="2400" spc="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Table</a:t>
            </a:r>
            <a:r>
              <a:rPr dirty="0" sz="2400" spc="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55">
                <a:solidFill>
                  <a:srgbClr val="1B1B1B"/>
                </a:solidFill>
                <a:latin typeface="Lucida Sans"/>
                <a:cs typeface="Lucida Sans"/>
              </a:rPr>
              <a:t>Public</a:t>
            </a:r>
            <a:r>
              <a:rPr dirty="0" sz="2400" spc="2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45">
                <a:solidFill>
                  <a:srgbClr val="1B1B1B"/>
                </a:solidFill>
                <a:latin typeface="Lucida Sans"/>
                <a:cs typeface="Lucida Sans"/>
              </a:rPr>
              <a:t>Relations</a:t>
            </a:r>
            <a:r>
              <a:rPr dirty="0" sz="2400" spc="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campaign</a:t>
            </a:r>
            <a:r>
              <a:rPr dirty="0" sz="2400" spc="2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will</a:t>
            </a:r>
            <a:r>
              <a:rPr dirty="0" sz="2400" spc="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acknowledge</a:t>
            </a:r>
            <a:r>
              <a:rPr dirty="0" sz="2400" spc="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support</a:t>
            </a:r>
            <a:r>
              <a:rPr dirty="0" sz="2400" spc="2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in</a:t>
            </a:r>
            <a:r>
              <a:rPr dirty="0" sz="2400" spc="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press</a:t>
            </a:r>
            <a:r>
              <a:rPr dirty="0" sz="2400" spc="3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60">
                <a:solidFill>
                  <a:srgbClr val="1B1B1B"/>
                </a:solidFill>
                <a:latin typeface="Lucida Sans"/>
                <a:cs typeface="Lucida Sans"/>
              </a:rPr>
              <a:t>releases</a:t>
            </a:r>
            <a:r>
              <a:rPr dirty="0" sz="2400" spc="2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-25">
                <a:solidFill>
                  <a:srgbClr val="1B1B1B"/>
                </a:solidFill>
                <a:latin typeface="Lucida Sans"/>
                <a:cs typeface="Lucida Sans"/>
              </a:rPr>
              <a:t>and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monthly</a:t>
            </a:r>
            <a:r>
              <a:rPr dirty="0" sz="24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advertising</a:t>
            </a:r>
            <a:r>
              <a:rPr dirty="0" sz="24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campaigns</a:t>
            </a:r>
            <a:r>
              <a:rPr dirty="0" sz="24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in</a:t>
            </a:r>
            <a:r>
              <a:rPr dirty="0" sz="24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Table</a:t>
            </a:r>
            <a:r>
              <a:rPr dirty="0" sz="24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Magazine,</a:t>
            </a:r>
            <a:r>
              <a:rPr dirty="0" sz="24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45">
                <a:solidFill>
                  <a:srgbClr val="1B1B1B"/>
                </a:solidFill>
                <a:latin typeface="Lucida Sans"/>
                <a:cs typeface="Lucida Sans"/>
              </a:rPr>
              <a:t>Pittsburgh</a:t>
            </a:r>
            <a:r>
              <a:rPr dirty="0" sz="24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Magazine,</a:t>
            </a:r>
            <a:r>
              <a:rPr dirty="0" sz="24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and</a:t>
            </a:r>
            <a:r>
              <a:rPr dirty="0" sz="24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other</a:t>
            </a:r>
            <a:r>
              <a:rPr dirty="0" sz="24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-10">
                <a:solidFill>
                  <a:srgbClr val="1B1B1B"/>
                </a:solidFill>
                <a:latin typeface="Lucida Sans"/>
                <a:cs typeface="Lucida Sans"/>
              </a:rPr>
              <a:t>ongoing</a:t>
            </a:r>
            <a:r>
              <a:rPr dirty="0" sz="2400" spc="-1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-25">
                <a:solidFill>
                  <a:srgbClr val="1B1B1B"/>
                </a:solidFill>
                <a:latin typeface="Lucida Sans"/>
                <a:cs typeface="Lucida Sans"/>
              </a:rPr>
              <a:t>ads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in</a:t>
            </a:r>
            <a:r>
              <a:rPr dirty="0" sz="2400" spc="-10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50">
                <a:solidFill>
                  <a:srgbClr val="1B1B1B"/>
                </a:solidFill>
                <a:latin typeface="Lucida Sans"/>
                <a:cs typeface="Lucida Sans"/>
              </a:rPr>
              <a:t>City</a:t>
            </a:r>
            <a:r>
              <a:rPr dirty="0" sz="2400" spc="-10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70">
                <a:solidFill>
                  <a:srgbClr val="1B1B1B"/>
                </a:solidFill>
                <a:latin typeface="Lucida Sans"/>
                <a:cs typeface="Lucida Sans"/>
              </a:rPr>
              <a:t>Paper</a:t>
            </a:r>
            <a:r>
              <a:rPr dirty="0" sz="2400" spc="-9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and</a:t>
            </a:r>
            <a:r>
              <a:rPr dirty="0" sz="2400" spc="-10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75">
                <a:solidFill>
                  <a:srgbClr val="1B1B1B"/>
                </a:solidFill>
                <a:latin typeface="Lucida Sans"/>
                <a:cs typeface="Lucida Sans"/>
              </a:rPr>
              <a:t>WQED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233867" y="4041157"/>
            <a:ext cx="13820140" cy="1906905"/>
          </a:xfrm>
          <a:prstGeom prst="rect">
            <a:avLst/>
          </a:prstGeom>
        </p:spPr>
        <p:txBody>
          <a:bodyPr wrap="square" lIns="0" tIns="196850" rIns="0" bIns="0" rtlCol="0" vert="horz">
            <a:spAutoFit/>
          </a:bodyPr>
          <a:lstStyle/>
          <a:p>
            <a:pPr marL="2910205">
              <a:lnSpc>
                <a:spcPct val="100000"/>
              </a:lnSpc>
              <a:spcBef>
                <a:spcPts val="1550"/>
              </a:spcBef>
            </a:pPr>
            <a:r>
              <a:rPr dirty="0" sz="2400" spc="270" b="1">
                <a:solidFill>
                  <a:srgbClr val="1B1B1B"/>
                </a:solidFill>
                <a:latin typeface="Trebuchet MS"/>
                <a:cs typeface="Trebuchet MS"/>
              </a:rPr>
              <a:t>FARM</a:t>
            </a:r>
            <a:r>
              <a:rPr dirty="0" sz="2400" spc="-70" b="1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dirty="0" sz="2400" spc="-65" b="1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80" b="1">
                <a:solidFill>
                  <a:srgbClr val="1B1B1B"/>
                </a:solidFill>
                <a:latin typeface="Trebuchet MS"/>
                <a:cs typeface="Trebuchet MS"/>
              </a:rPr>
              <a:t>TABLE</a:t>
            </a:r>
            <a:r>
              <a:rPr dirty="0" sz="2400" spc="-65" b="1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270" b="1">
                <a:solidFill>
                  <a:srgbClr val="1B1B1B"/>
                </a:solidFill>
                <a:latin typeface="Trebuchet MS"/>
                <a:cs typeface="Trebuchet MS"/>
              </a:rPr>
              <a:t>X</a:t>
            </a:r>
            <a:r>
              <a:rPr dirty="0" sz="2400" spc="-65" b="1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225" b="1">
                <a:solidFill>
                  <a:srgbClr val="1B1B1B"/>
                </a:solidFill>
                <a:latin typeface="Trebuchet MS"/>
                <a:cs typeface="Trebuchet MS"/>
              </a:rPr>
              <a:t>BARREL</a:t>
            </a:r>
            <a:r>
              <a:rPr dirty="0" sz="2400" spc="-65" b="1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65" b="1">
                <a:solidFill>
                  <a:srgbClr val="1B1B1B"/>
                </a:solidFill>
                <a:latin typeface="Trebuchet MS"/>
                <a:cs typeface="Trebuchet MS"/>
              </a:rPr>
              <a:t>&amp;</a:t>
            </a:r>
            <a:r>
              <a:rPr dirty="0" sz="2400" spc="-65" b="1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60" b="1">
                <a:solidFill>
                  <a:srgbClr val="1B1B1B"/>
                </a:solidFill>
                <a:latin typeface="Trebuchet MS"/>
                <a:cs typeface="Trebuchet MS"/>
              </a:rPr>
              <a:t>FLOW</a:t>
            </a:r>
            <a:r>
              <a:rPr dirty="0" sz="2400" spc="-65" b="1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dirty="0" sz="2400" spc="190" b="1">
                <a:solidFill>
                  <a:srgbClr val="1B1B1B"/>
                </a:solidFill>
                <a:latin typeface="Trebuchet MS"/>
                <a:cs typeface="Trebuchet MS"/>
              </a:rPr>
              <a:t>PRESENT:</a:t>
            </a:r>
            <a:endParaRPr sz="2400">
              <a:latin typeface="Trebuchet MS"/>
              <a:cs typeface="Trebuchet MS"/>
            </a:endParaRPr>
          </a:p>
          <a:p>
            <a:pPr algn="ctr" marL="12700" marR="5080">
              <a:lnSpc>
                <a:spcPct val="106800"/>
              </a:lnSpc>
              <a:spcBef>
                <a:spcPts val="1255"/>
              </a:spcBef>
            </a:pP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An</a:t>
            </a:r>
            <a:r>
              <a:rPr dirty="0" sz="2400" spc="-1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Urban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Farmers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100">
                <a:solidFill>
                  <a:srgbClr val="1B1B1B"/>
                </a:solidFill>
                <a:latin typeface="Lucida Sans"/>
                <a:cs typeface="Lucida Sans"/>
              </a:rPr>
              <a:t>Brew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60">
                <a:solidFill>
                  <a:srgbClr val="1B1B1B"/>
                </a:solidFill>
                <a:latin typeface="Lucida Sans"/>
                <a:cs typeface="Lucida Sans"/>
              </a:rPr>
              <a:t>Market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&amp;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Fundraiser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75">
                <a:solidFill>
                  <a:srgbClr val="1B1B1B"/>
                </a:solidFill>
                <a:latin typeface="Lucida Sans"/>
                <a:cs typeface="Lucida Sans"/>
              </a:rPr>
              <a:t>at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80">
                <a:solidFill>
                  <a:srgbClr val="1B1B1B"/>
                </a:solidFill>
                <a:latin typeface="Lucida Sans"/>
                <a:cs typeface="Lucida Sans"/>
              </a:rPr>
              <a:t>Sankofa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55">
                <a:solidFill>
                  <a:srgbClr val="1B1B1B"/>
                </a:solidFill>
                <a:latin typeface="Lucida Sans"/>
                <a:cs typeface="Lucida Sans"/>
              </a:rPr>
              <a:t>Village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-10">
                <a:solidFill>
                  <a:srgbClr val="1B1B1B"/>
                </a:solidFill>
                <a:latin typeface="Lucida Sans"/>
                <a:cs typeface="Lucida Sans"/>
              </a:rPr>
              <a:t>Community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Farm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&amp;</a:t>
            </a:r>
            <a:r>
              <a:rPr dirty="0" sz="2400" spc="-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-10">
                <a:solidFill>
                  <a:srgbClr val="1B1B1B"/>
                </a:solidFill>
                <a:latin typeface="Lucida Sans"/>
                <a:cs typeface="Lucida Sans"/>
              </a:rPr>
              <a:t>Garden,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Susquehanna</a:t>
            </a:r>
            <a:r>
              <a:rPr dirty="0" sz="2400" spc="6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225">
                <a:solidFill>
                  <a:srgbClr val="1B1B1B"/>
                </a:solidFill>
                <a:latin typeface="Lucida Sans"/>
                <a:cs typeface="Lucida Sans"/>
              </a:rPr>
              <a:t>St</a:t>
            </a:r>
            <a:r>
              <a:rPr dirty="0" sz="2400" spc="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and</a:t>
            </a:r>
            <a:r>
              <a:rPr dirty="0" sz="2400" spc="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N</a:t>
            </a:r>
            <a:r>
              <a:rPr dirty="0" sz="2400" spc="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Brushton</a:t>
            </a:r>
            <a:r>
              <a:rPr dirty="0" sz="2400" spc="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Ave,</a:t>
            </a:r>
            <a:r>
              <a:rPr dirty="0" sz="2400" spc="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Pittsburgh,</a:t>
            </a:r>
            <a:r>
              <a:rPr dirty="0" sz="2400" spc="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150">
                <a:solidFill>
                  <a:srgbClr val="1B1B1B"/>
                </a:solidFill>
                <a:latin typeface="Lucida Sans"/>
                <a:cs typeface="Lucida Sans"/>
              </a:rPr>
              <a:t>PA</a:t>
            </a:r>
            <a:r>
              <a:rPr dirty="0" sz="2400" spc="6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-10">
                <a:solidFill>
                  <a:srgbClr val="1B1B1B"/>
                </a:solidFill>
                <a:latin typeface="Lucida Sans"/>
                <a:cs typeface="Lucida Sans"/>
              </a:rPr>
              <a:t>15208</a:t>
            </a:r>
            <a:endParaRPr sz="2400">
              <a:latin typeface="Lucida Sans"/>
              <a:cs typeface="Lucida Sans"/>
            </a:endParaRPr>
          </a:p>
          <a:p>
            <a:pPr algn="ctr" marR="71120">
              <a:lnSpc>
                <a:spcPct val="100000"/>
              </a:lnSpc>
              <a:spcBef>
                <a:spcPts val="195"/>
              </a:spcBef>
            </a:pPr>
            <a:r>
              <a:rPr dirty="0" sz="2400" spc="75">
                <a:solidFill>
                  <a:srgbClr val="1B1B1B"/>
                </a:solidFill>
                <a:latin typeface="Lucida Sans"/>
                <a:cs typeface="Lucida Sans"/>
              </a:rPr>
              <a:t>July</a:t>
            </a:r>
            <a:r>
              <a:rPr dirty="0" sz="2400" spc="-11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-20">
                <a:solidFill>
                  <a:srgbClr val="1B1B1B"/>
                </a:solidFill>
                <a:latin typeface="Lucida Sans"/>
                <a:cs typeface="Lucida Sans"/>
              </a:rPr>
              <a:t>9,</a:t>
            </a:r>
            <a:r>
              <a:rPr dirty="0" sz="2400" spc="-10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2022</a:t>
            </a:r>
            <a:r>
              <a:rPr dirty="0" sz="2400" spc="-11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|</a:t>
            </a:r>
            <a:r>
              <a:rPr dirty="0" sz="2400" spc="-105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-110">
                <a:solidFill>
                  <a:srgbClr val="1B1B1B"/>
                </a:solidFill>
                <a:latin typeface="Lucida Sans"/>
                <a:cs typeface="Lucida Sans"/>
              </a:rPr>
              <a:t>12-</a:t>
            </a:r>
            <a:r>
              <a:rPr dirty="0" sz="2400">
                <a:solidFill>
                  <a:srgbClr val="1B1B1B"/>
                </a:solidFill>
                <a:latin typeface="Lucida Sans"/>
                <a:cs typeface="Lucida Sans"/>
              </a:rPr>
              <a:t>4</a:t>
            </a:r>
            <a:r>
              <a:rPr dirty="0" sz="2400" spc="-110">
                <a:solidFill>
                  <a:srgbClr val="1B1B1B"/>
                </a:solidFill>
                <a:latin typeface="Lucida Sans"/>
                <a:cs typeface="Lucida Sans"/>
              </a:rPr>
              <a:t> </a:t>
            </a:r>
            <a:r>
              <a:rPr dirty="0" sz="2400" spc="-25">
                <a:solidFill>
                  <a:srgbClr val="1B1B1B"/>
                </a:solidFill>
                <a:latin typeface="Lucida Sans"/>
                <a:cs typeface="Lucida Sans"/>
              </a:rPr>
              <a:t>pm</a:t>
            </a:r>
            <a:endParaRPr sz="24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B1B1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2022-05-26T18:14:53Z</dcterms:created>
  <dcterms:modified xsi:type="dcterms:W3CDTF">2022-05-26T18:14:53Z</dcterms:modified>
</cp:coreProperties>
</file>